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89" r:id="rId2"/>
    <p:sldMasterId id="2147483702" r:id="rId3"/>
    <p:sldMasterId id="2147483715" r:id="rId4"/>
    <p:sldMasterId id="2147483733" r:id="rId5"/>
  </p:sldMasterIdLst>
  <p:notesMasterIdLst>
    <p:notesMasterId r:id="rId53"/>
  </p:notesMasterIdLst>
  <p:handoutMasterIdLst>
    <p:handoutMasterId r:id="rId54"/>
  </p:handoutMasterIdLst>
  <p:sldIdLst>
    <p:sldId id="503" r:id="rId6"/>
    <p:sldId id="1015" r:id="rId7"/>
    <p:sldId id="1016" r:id="rId8"/>
    <p:sldId id="895" r:id="rId9"/>
    <p:sldId id="946" r:id="rId10"/>
    <p:sldId id="947" r:id="rId11"/>
    <p:sldId id="276" r:id="rId12"/>
    <p:sldId id="353" r:id="rId13"/>
    <p:sldId id="982" r:id="rId14"/>
    <p:sldId id="948" r:id="rId15"/>
    <p:sldId id="984" r:id="rId16"/>
    <p:sldId id="985" r:id="rId17"/>
    <p:sldId id="983" r:id="rId18"/>
    <p:sldId id="699" r:id="rId19"/>
    <p:sldId id="701" r:id="rId20"/>
    <p:sldId id="974" r:id="rId21"/>
    <p:sldId id="979" r:id="rId22"/>
    <p:sldId id="614" r:id="rId23"/>
    <p:sldId id="618" r:id="rId24"/>
    <p:sldId id="619" r:id="rId25"/>
    <p:sldId id="620" r:id="rId26"/>
    <p:sldId id="978" r:id="rId27"/>
    <p:sldId id="980" r:id="rId28"/>
    <p:sldId id="981" r:id="rId29"/>
    <p:sldId id="986" r:id="rId30"/>
    <p:sldId id="989" r:id="rId31"/>
    <p:sldId id="990" r:id="rId32"/>
    <p:sldId id="707" r:id="rId33"/>
    <p:sldId id="708" r:id="rId34"/>
    <p:sldId id="975" r:id="rId35"/>
    <p:sldId id="976" r:id="rId36"/>
    <p:sldId id="977" r:id="rId37"/>
    <p:sldId id="997" r:id="rId38"/>
    <p:sldId id="987" r:id="rId39"/>
    <p:sldId id="991" r:id="rId40"/>
    <p:sldId id="992" r:id="rId41"/>
    <p:sldId id="993" r:id="rId42"/>
    <p:sldId id="994" r:id="rId43"/>
    <p:sldId id="995" r:id="rId44"/>
    <p:sldId id="996" r:id="rId45"/>
    <p:sldId id="714" r:id="rId46"/>
    <p:sldId id="751" r:id="rId47"/>
    <p:sldId id="752" r:id="rId48"/>
    <p:sldId id="753" r:id="rId49"/>
    <p:sldId id="754" r:id="rId50"/>
    <p:sldId id="755" r:id="rId51"/>
    <p:sldId id="75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503"/>
            <p14:sldId id="1015"/>
            <p14:sldId id="1016"/>
            <p14:sldId id="895"/>
            <p14:sldId id="946"/>
            <p14:sldId id="947"/>
            <p14:sldId id="276"/>
          </p14:sldIdLst>
        </p14:section>
        <p14:section name="Part 1" id="{E69510C4-FC53-4A79-B98C-36AD0169A3BC}">
          <p14:sldIdLst>
            <p14:sldId id="353"/>
            <p14:sldId id="982"/>
            <p14:sldId id="948"/>
            <p14:sldId id="984"/>
            <p14:sldId id="985"/>
            <p14:sldId id="983"/>
            <p14:sldId id="699"/>
          </p14:sldIdLst>
        </p14:section>
        <p14:section name="Part 2" id="{2F9F5986-7BBB-4366-862C-8A927EE2272D}">
          <p14:sldIdLst>
            <p14:sldId id="701"/>
            <p14:sldId id="974"/>
            <p14:sldId id="979"/>
            <p14:sldId id="614"/>
            <p14:sldId id="618"/>
            <p14:sldId id="619"/>
            <p14:sldId id="620"/>
            <p14:sldId id="978"/>
            <p14:sldId id="980"/>
            <p14:sldId id="981"/>
            <p14:sldId id="986"/>
            <p14:sldId id="989"/>
            <p14:sldId id="990"/>
            <p14:sldId id="707"/>
          </p14:sldIdLst>
        </p14:section>
        <p14:section name="Part 3" id="{DC9A04FA-C33A-436B-BB9B-6974AC806353}">
          <p14:sldIdLst>
            <p14:sldId id="708"/>
            <p14:sldId id="975"/>
            <p14:sldId id="976"/>
            <p14:sldId id="977"/>
            <p14:sldId id="997"/>
            <p14:sldId id="987"/>
            <p14:sldId id="991"/>
            <p14:sldId id="992"/>
            <p14:sldId id="993"/>
            <p14:sldId id="994"/>
            <p14:sldId id="995"/>
            <p14:sldId id="996"/>
            <p14:sldId id="714"/>
          </p14:sldIdLst>
        </p14:section>
        <p14:section name="Conclusion" id="{10E03AB1-9AA8-4E86-9A64-D741901E50A2}">
          <p14:sldIdLst>
            <p14:sldId id="751"/>
            <p14:sldId id="752"/>
            <p14:sldId id="753"/>
            <p14:sldId id="754"/>
            <p14:sldId id="755"/>
            <p14:sldId id="7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CB3944-110F-4084-8664-67F6303AFC49}" v="52" dt="2021-03-29T14:04:25.324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82" autoAdjust="0"/>
    <p:restoredTop sz="94620" autoAdjust="0"/>
  </p:normalViewPr>
  <p:slideViewPr>
    <p:cSldViewPr snapToGrid="0" showGuides="1">
      <p:cViewPr varScale="1">
        <p:scale>
          <a:sx n="81" d="100"/>
          <a:sy n="81" d="100"/>
        </p:scale>
        <p:origin x="446" y="62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mitar Zahariev" userId="b84e4ebc77879e88" providerId="LiveId" clId="{2754AC73-2A2E-4597-94F7-E87E590AD900}"/>
    <pc:docChg chg="undo custSel addSld delSld modSld modSection">
      <pc:chgData name="Dimitar Zahariev" userId="b84e4ebc77879e88" providerId="LiveId" clId="{2754AC73-2A2E-4597-94F7-E87E590AD900}" dt="2020-09-11T05:57:04.315" v="1299" actId="20577"/>
      <pc:docMkLst>
        <pc:docMk/>
      </pc:docMkLst>
      <pc:sldChg chg="modSp add del mod">
        <pc:chgData name="Dimitar Zahariev" userId="b84e4ebc77879e88" providerId="LiveId" clId="{2754AC73-2A2E-4597-94F7-E87E590AD900}" dt="2020-09-10T13:06:39.587" v="41" actId="20577"/>
        <pc:sldMkLst>
          <pc:docMk/>
          <pc:sldMk cId="1909796700" sldId="610"/>
        </pc:sldMkLst>
        <pc:spChg chg="mod">
          <ac:chgData name="Dimitar Zahariev" userId="b84e4ebc77879e88" providerId="LiveId" clId="{2754AC73-2A2E-4597-94F7-E87E590AD900}" dt="2020-09-10T13:06:39.587" v="41" actId="20577"/>
          <ac:spMkLst>
            <pc:docMk/>
            <pc:sldMk cId="1909796700" sldId="610"/>
            <ac:spMk id="3" creationId="{B581B479-D78C-4717-89B0-D7850DA8F6B6}"/>
          </ac:spMkLst>
        </pc:spChg>
        <pc:spChg chg="mod">
          <ac:chgData name="Dimitar Zahariev" userId="b84e4ebc77879e88" providerId="LiveId" clId="{2754AC73-2A2E-4597-94F7-E87E590AD900}" dt="2020-09-10T13:06:23.074" v="39" actId="20577"/>
          <ac:spMkLst>
            <pc:docMk/>
            <pc:sldMk cId="1909796700" sldId="610"/>
            <ac:spMk id="4" creationId="{0141AF62-65D2-47C8-ACCC-4D20F874D323}"/>
          </ac:spMkLst>
        </pc:spChg>
      </pc:sldChg>
      <pc:sldChg chg="delSp modSp mod delAnim modAnim">
        <pc:chgData name="Dimitar Zahariev" userId="b84e4ebc77879e88" providerId="LiveId" clId="{2754AC73-2A2E-4597-94F7-E87E590AD900}" dt="2020-09-11T05:55:38.645" v="1284" actId="478"/>
        <pc:sldMkLst>
          <pc:docMk/>
          <pc:sldMk cId="1934768845" sldId="975"/>
        </pc:sldMkLst>
        <pc:spChg chg="mod">
          <ac:chgData name="Dimitar Zahariev" userId="b84e4ebc77879e88" providerId="LiveId" clId="{2754AC73-2A2E-4597-94F7-E87E590AD900}" dt="2020-09-10T13:46:02.584" v="823" actId="20577"/>
          <ac:spMkLst>
            <pc:docMk/>
            <pc:sldMk cId="1934768845" sldId="975"/>
            <ac:spMk id="5" creationId="{25D4DC16-7C8F-4647-B097-E39063E1F4FD}"/>
          </ac:spMkLst>
        </pc:spChg>
        <pc:spChg chg="del">
          <ac:chgData name="Dimitar Zahariev" userId="b84e4ebc77879e88" providerId="LiveId" clId="{2754AC73-2A2E-4597-94F7-E87E590AD900}" dt="2020-09-11T05:55:38.645" v="1284" actId="478"/>
          <ac:spMkLst>
            <pc:docMk/>
            <pc:sldMk cId="1934768845" sldId="975"/>
            <ac:spMk id="6" creationId="{5573D971-45F4-41D9-A9B7-646EAF91B4AF}"/>
          </ac:spMkLst>
        </pc:spChg>
      </pc:sldChg>
      <pc:sldChg chg="addSp delSp modSp mod modAnim">
        <pc:chgData name="Dimitar Zahariev" userId="b84e4ebc77879e88" providerId="LiveId" clId="{2754AC73-2A2E-4597-94F7-E87E590AD900}" dt="2020-09-10T13:48:04.911" v="830"/>
        <pc:sldMkLst>
          <pc:docMk/>
          <pc:sldMk cId="1447605482" sldId="977"/>
        </pc:sldMkLst>
        <pc:picChg chg="del">
          <ac:chgData name="Dimitar Zahariev" userId="b84e4ebc77879e88" providerId="LiveId" clId="{2754AC73-2A2E-4597-94F7-E87E590AD900}" dt="2020-09-10T13:47:53.348" v="824" actId="478"/>
          <ac:picMkLst>
            <pc:docMk/>
            <pc:sldMk cId="1447605482" sldId="977"/>
            <ac:picMk id="3" creationId="{1820177E-86DD-4E83-92F3-80C0982FC9E7}"/>
          </ac:picMkLst>
        </pc:picChg>
        <pc:picChg chg="add mod">
          <ac:chgData name="Dimitar Zahariev" userId="b84e4ebc77879e88" providerId="LiveId" clId="{2754AC73-2A2E-4597-94F7-E87E590AD900}" dt="2020-09-10T13:48:00.233" v="828" actId="1076"/>
          <ac:picMkLst>
            <pc:docMk/>
            <pc:sldMk cId="1447605482" sldId="977"/>
            <ac:picMk id="5" creationId="{D3CF7805-2826-46E6-8FB1-A5281794AF17}"/>
          </ac:picMkLst>
        </pc:picChg>
      </pc:sldChg>
      <pc:sldChg chg="addSp delSp modSp mod modAnim">
        <pc:chgData name="Dimitar Zahariev" userId="b84e4ebc77879e88" providerId="LiveId" clId="{2754AC73-2A2E-4597-94F7-E87E590AD900}" dt="2020-09-10T13:11:53.460" v="171" actId="478"/>
        <pc:sldMkLst>
          <pc:docMk/>
          <pc:sldMk cId="4136236753" sldId="980"/>
        </pc:sldMkLst>
        <pc:spChg chg="add del">
          <ac:chgData name="Dimitar Zahariev" userId="b84e4ebc77879e88" providerId="LiveId" clId="{2754AC73-2A2E-4597-94F7-E87E590AD900}" dt="2020-09-10T13:11:53.460" v="171" actId="478"/>
          <ac:spMkLst>
            <pc:docMk/>
            <pc:sldMk cId="4136236753" sldId="980"/>
            <ac:spMk id="6" creationId="{5573D971-45F4-41D9-A9B7-646EAF91B4AF}"/>
          </ac:spMkLst>
        </pc:spChg>
        <pc:picChg chg="mod">
          <ac:chgData name="Dimitar Zahariev" userId="b84e4ebc77879e88" providerId="LiveId" clId="{2754AC73-2A2E-4597-94F7-E87E590AD900}" dt="2020-09-10T13:11:51.356" v="170" actId="14100"/>
          <ac:picMkLst>
            <pc:docMk/>
            <pc:sldMk cId="4136236753" sldId="980"/>
            <ac:picMk id="3" creationId="{175FEEDE-1D41-4056-A970-9C3B5A80F8F5}"/>
          </ac:picMkLst>
        </pc:picChg>
      </pc:sldChg>
      <pc:sldChg chg="addSp modSp modAnim">
        <pc:chgData name="Dimitar Zahariev" userId="b84e4ebc77879e88" providerId="LiveId" clId="{2754AC73-2A2E-4597-94F7-E87E590AD900}" dt="2020-09-10T13:09:58.834" v="159" actId="20577"/>
        <pc:sldMkLst>
          <pc:docMk/>
          <pc:sldMk cId="41866672" sldId="983"/>
        </pc:sldMkLst>
        <pc:spChg chg="mod">
          <ac:chgData name="Dimitar Zahariev" userId="b84e4ebc77879e88" providerId="LiveId" clId="{2754AC73-2A2E-4597-94F7-E87E590AD900}" dt="2020-09-10T13:09:35.936" v="128" actId="20577"/>
          <ac:spMkLst>
            <pc:docMk/>
            <pc:sldMk cId="41866672" sldId="983"/>
            <ac:spMk id="5" creationId="{25D4DC16-7C8F-4647-B097-E39063E1F4FD}"/>
          </ac:spMkLst>
        </pc:spChg>
        <pc:spChg chg="add mod">
          <ac:chgData name="Dimitar Zahariev" userId="b84e4ebc77879e88" providerId="LiveId" clId="{2754AC73-2A2E-4597-94F7-E87E590AD900}" dt="2020-09-10T13:09:58.834" v="159" actId="20577"/>
          <ac:spMkLst>
            <pc:docMk/>
            <pc:sldMk cId="41866672" sldId="983"/>
            <ac:spMk id="6" creationId="{8526EF7A-FBB1-449F-8931-FA0FB83EEF4C}"/>
          </ac:spMkLst>
        </pc:spChg>
      </pc:sldChg>
      <pc:sldChg chg="modSp modAnim">
        <pc:chgData name="Dimitar Zahariev" userId="b84e4ebc77879e88" providerId="LiveId" clId="{2754AC73-2A2E-4597-94F7-E87E590AD900}" dt="2020-09-10T13:55:18.742" v="859" actId="20577"/>
        <pc:sldMkLst>
          <pc:docMk/>
          <pc:sldMk cId="3935762101" sldId="987"/>
        </pc:sldMkLst>
        <pc:spChg chg="mod">
          <ac:chgData name="Dimitar Zahariev" userId="b84e4ebc77879e88" providerId="LiveId" clId="{2754AC73-2A2E-4597-94F7-E87E590AD900}" dt="2020-09-10T13:55:18.742" v="859" actId="20577"/>
          <ac:spMkLst>
            <pc:docMk/>
            <pc:sldMk cId="3935762101" sldId="987"/>
            <ac:spMk id="5" creationId="{25D4DC16-7C8F-4647-B097-E39063E1F4FD}"/>
          </ac:spMkLst>
        </pc:spChg>
      </pc:sldChg>
      <pc:sldChg chg="modSp">
        <pc:chgData name="Dimitar Zahariev" userId="b84e4ebc77879e88" providerId="LiveId" clId="{2754AC73-2A2E-4597-94F7-E87E590AD900}" dt="2020-09-09T07:16:01.464" v="15" actId="20577"/>
        <pc:sldMkLst>
          <pc:docMk/>
          <pc:sldMk cId="2575411083" sldId="988"/>
        </pc:sldMkLst>
        <pc:spChg chg="mod">
          <ac:chgData name="Dimitar Zahariev" userId="b84e4ebc77879e88" providerId="LiveId" clId="{2754AC73-2A2E-4597-94F7-E87E590AD900}" dt="2020-09-09T07:16:01.464" v="15" actId="20577"/>
          <ac:spMkLst>
            <pc:docMk/>
            <pc:sldMk cId="2575411083" sldId="988"/>
            <ac:spMk id="10" creationId="{00000000-0000-0000-0000-000000000000}"/>
          </ac:spMkLst>
        </pc:spChg>
      </pc:sldChg>
      <pc:sldChg chg="addSp delSp modSp new mod modAnim">
        <pc:chgData name="Dimitar Zahariev" userId="b84e4ebc77879e88" providerId="LiveId" clId="{2754AC73-2A2E-4597-94F7-E87E590AD900}" dt="2020-09-10T13:32:16.561" v="704"/>
        <pc:sldMkLst>
          <pc:docMk/>
          <pc:sldMk cId="4258853455" sldId="989"/>
        </pc:sldMkLst>
        <pc:spChg chg="del">
          <ac:chgData name="Dimitar Zahariev" userId="b84e4ebc77879e88" providerId="LiveId" clId="{2754AC73-2A2E-4597-94F7-E87E590AD900}" dt="2020-09-10T13:17:30.033" v="181" actId="478"/>
          <ac:spMkLst>
            <pc:docMk/>
            <pc:sldMk cId="4258853455" sldId="989"/>
            <ac:spMk id="2" creationId="{95E61416-BDF6-48FE-B3FA-12BEB9C418F2}"/>
          </ac:spMkLst>
        </pc:spChg>
        <pc:spChg chg="mod">
          <ac:chgData name="Dimitar Zahariev" userId="b84e4ebc77879e88" providerId="LiveId" clId="{2754AC73-2A2E-4597-94F7-E87E590AD900}" dt="2020-09-10T13:17:59.150" v="241" actId="5793"/>
          <ac:spMkLst>
            <pc:docMk/>
            <pc:sldMk cId="4258853455" sldId="989"/>
            <ac:spMk id="3" creationId="{73A2DC94-428E-4EB1-9498-2259C4184485}"/>
          </ac:spMkLst>
        </pc:spChg>
        <pc:spChg chg="add mod">
          <ac:chgData name="Dimitar Zahariev" userId="b84e4ebc77879e88" providerId="LiveId" clId="{2754AC73-2A2E-4597-94F7-E87E590AD900}" dt="2020-09-10T13:17:14.529" v="180"/>
          <ac:spMkLst>
            <pc:docMk/>
            <pc:sldMk cId="4258853455" sldId="989"/>
            <ac:spMk id="7" creationId="{A529A979-5098-49B5-85DF-B5E37A7A5BEA}"/>
          </ac:spMkLst>
        </pc:spChg>
        <pc:spChg chg="add del mod">
          <ac:chgData name="Dimitar Zahariev" userId="b84e4ebc77879e88" providerId="LiveId" clId="{2754AC73-2A2E-4597-94F7-E87E590AD900}" dt="2020-09-10T13:29:01.801" v="658" actId="478"/>
          <ac:spMkLst>
            <pc:docMk/>
            <pc:sldMk cId="4258853455" sldId="989"/>
            <ac:spMk id="8" creationId="{D044F282-21AE-47E9-B017-469F6B03749F}"/>
          </ac:spMkLst>
        </pc:spChg>
        <pc:spChg chg="add del mod">
          <ac:chgData name="Dimitar Zahariev" userId="b84e4ebc77879e88" providerId="LiveId" clId="{2754AC73-2A2E-4597-94F7-E87E590AD900}" dt="2020-09-10T13:29:20.748" v="666" actId="478"/>
          <ac:spMkLst>
            <pc:docMk/>
            <pc:sldMk cId="4258853455" sldId="989"/>
            <ac:spMk id="10" creationId="{19BE8412-7515-40B2-B943-AF22C7F09CE8}"/>
          </ac:spMkLst>
        </pc:spChg>
        <pc:spChg chg="add del mod">
          <ac:chgData name="Dimitar Zahariev" userId="b84e4ebc77879e88" providerId="LiveId" clId="{2754AC73-2A2E-4597-94F7-E87E590AD900}" dt="2020-09-10T13:30:20.577" v="685" actId="478"/>
          <ac:spMkLst>
            <pc:docMk/>
            <pc:sldMk cId="4258853455" sldId="989"/>
            <ac:spMk id="12" creationId="{B307DCF0-D5B0-4CB0-9F2C-7AFB1CDDBEFA}"/>
          </ac:spMkLst>
        </pc:spChg>
        <pc:spChg chg="add del mod">
          <ac:chgData name="Dimitar Zahariev" userId="b84e4ebc77879e88" providerId="LiveId" clId="{2754AC73-2A2E-4597-94F7-E87E590AD900}" dt="2020-09-10T13:30:41.688" v="689" actId="478"/>
          <ac:spMkLst>
            <pc:docMk/>
            <pc:sldMk cId="4258853455" sldId="989"/>
            <ac:spMk id="14" creationId="{55DC4DD7-5170-4228-AB85-DF05CA93E807}"/>
          </ac:spMkLst>
        </pc:spChg>
        <pc:spChg chg="add mod">
          <ac:chgData name="Dimitar Zahariev" userId="b84e4ebc77879e88" providerId="LiveId" clId="{2754AC73-2A2E-4597-94F7-E87E590AD900}" dt="2020-09-10T13:29:42.847" v="674" actId="1076"/>
          <ac:spMkLst>
            <pc:docMk/>
            <pc:sldMk cId="4258853455" sldId="989"/>
            <ac:spMk id="15" creationId="{2C82A293-BCE4-4EE5-80E5-D55A81FD5DB4}"/>
          </ac:spMkLst>
        </pc:spChg>
        <pc:spChg chg="add mod">
          <ac:chgData name="Dimitar Zahariev" userId="b84e4ebc77879e88" providerId="LiveId" clId="{2754AC73-2A2E-4597-94F7-E87E590AD900}" dt="2020-09-10T13:29:46.085" v="675" actId="1076"/>
          <ac:spMkLst>
            <pc:docMk/>
            <pc:sldMk cId="4258853455" sldId="989"/>
            <ac:spMk id="17" creationId="{FF56AF83-8073-44BB-9B84-6255A753D26E}"/>
          </ac:spMkLst>
        </pc:spChg>
        <pc:spChg chg="add mod">
          <ac:chgData name="Dimitar Zahariev" userId="b84e4ebc77879e88" providerId="LiveId" clId="{2754AC73-2A2E-4597-94F7-E87E590AD900}" dt="2020-09-10T13:30:30.264" v="686" actId="1076"/>
          <ac:spMkLst>
            <pc:docMk/>
            <pc:sldMk cId="4258853455" sldId="989"/>
            <ac:spMk id="19" creationId="{548A2675-99D8-4F75-B760-23F7D0C59A0E}"/>
          </ac:spMkLst>
        </pc:spChg>
        <pc:spChg chg="add mod">
          <ac:chgData name="Dimitar Zahariev" userId="b84e4ebc77879e88" providerId="LiveId" clId="{2754AC73-2A2E-4597-94F7-E87E590AD900}" dt="2020-09-10T13:31:45.012" v="694" actId="113"/>
          <ac:spMkLst>
            <pc:docMk/>
            <pc:sldMk cId="4258853455" sldId="989"/>
            <ac:spMk id="21" creationId="{F2EFE6AC-438F-4575-A5DF-5AE19D52C3A2}"/>
          </ac:spMkLst>
        </pc:spChg>
        <pc:picChg chg="add mod">
          <ac:chgData name="Dimitar Zahariev" userId="b84e4ebc77879e88" providerId="LiveId" clId="{2754AC73-2A2E-4597-94F7-E87E590AD900}" dt="2020-09-10T13:17:38.162" v="202" actId="1037"/>
          <ac:picMkLst>
            <pc:docMk/>
            <pc:sldMk cId="4258853455" sldId="989"/>
            <ac:picMk id="6" creationId="{8859F825-076D-4A18-8EAE-DA63D5315D44}"/>
          </ac:picMkLst>
        </pc:picChg>
      </pc:sldChg>
      <pc:sldChg chg="addSp delSp modSp add mod delAnim modAnim">
        <pc:chgData name="Dimitar Zahariev" userId="b84e4ebc77879e88" providerId="LiveId" clId="{2754AC73-2A2E-4597-94F7-E87E590AD900}" dt="2020-09-11T05:57:04.315" v="1299" actId="20577"/>
        <pc:sldMkLst>
          <pc:docMk/>
          <pc:sldMk cId="3712192723" sldId="990"/>
        </pc:sldMkLst>
        <pc:spChg chg="mod">
          <ac:chgData name="Dimitar Zahariev" userId="b84e4ebc77879e88" providerId="LiveId" clId="{2754AC73-2A2E-4597-94F7-E87E590AD900}" dt="2020-09-10T13:44:26.245" v="751" actId="20577"/>
          <ac:spMkLst>
            <pc:docMk/>
            <pc:sldMk cId="3712192723" sldId="990"/>
            <ac:spMk id="3" creationId="{73A2DC94-428E-4EB1-9498-2259C4184485}"/>
          </ac:spMkLst>
        </pc:spChg>
        <pc:spChg chg="mod">
          <ac:chgData name="Dimitar Zahariev" userId="b84e4ebc77879e88" providerId="LiveId" clId="{2754AC73-2A2E-4597-94F7-E87E590AD900}" dt="2020-09-10T13:35:40.292" v="725"/>
          <ac:spMkLst>
            <pc:docMk/>
            <pc:sldMk cId="3712192723" sldId="990"/>
            <ac:spMk id="7" creationId="{A529A979-5098-49B5-85DF-B5E37A7A5BEA}"/>
          </ac:spMkLst>
        </pc:spChg>
        <pc:spChg chg="add del">
          <ac:chgData name="Dimitar Zahariev" userId="b84e4ebc77879e88" providerId="LiveId" clId="{2754AC73-2A2E-4597-94F7-E87E590AD900}" dt="2020-09-11T05:52:25.529" v="1221" actId="22"/>
          <ac:spMkLst>
            <pc:docMk/>
            <pc:sldMk cId="3712192723" sldId="990"/>
            <ac:spMk id="8" creationId="{1590C27D-13FE-4150-A906-BF75DF41F20D}"/>
          </ac:spMkLst>
        </pc:spChg>
        <pc:spChg chg="add mod">
          <ac:chgData name="Dimitar Zahariev" userId="b84e4ebc77879e88" providerId="LiveId" clId="{2754AC73-2A2E-4597-94F7-E87E590AD900}" dt="2020-09-11T05:57:04.315" v="1299" actId="20577"/>
          <ac:spMkLst>
            <pc:docMk/>
            <pc:sldMk cId="3712192723" sldId="990"/>
            <ac:spMk id="9" creationId="{950544BF-188B-4921-AEDD-092AAE318D2A}"/>
          </ac:spMkLst>
        </pc:spChg>
        <pc:spChg chg="del">
          <ac:chgData name="Dimitar Zahariev" userId="b84e4ebc77879e88" providerId="LiveId" clId="{2754AC73-2A2E-4597-94F7-E87E590AD900}" dt="2020-09-10T13:43:48.764" v="733" actId="478"/>
          <ac:spMkLst>
            <pc:docMk/>
            <pc:sldMk cId="3712192723" sldId="990"/>
            <ac:spMk id="15" creationId="{2C82A293-BCE4-4EE5-80E5-D55A81FD5DB4}"/>
          </ac:spMkLst>
        </pc:spChg>
        <pc:spChg chg="del">
          <ac:chgData name="Dimitar Zahariev" userId="b84e4ebc77879e88" providerId="LiveId" clId="{2754AC73-2A2E-4597-94F7-E87E590AD900}" dt="2020-09-10T13:43:48.764" v="733" actId="478"/>
          <ac:spMkLst>
            <pc:docMk/>
            <pc:sldMk cId="3712192723" sldId="990"/>
            <ac:spMk id="17" creationId="{FF56AF83-8073-44BB-9B84-6255A753D26E}"/>
          </ac:spMkLst>
        </pc:spChg>
        <pc:spChg chg="del">
          <ac:chgData name="Dimitar Zahariev" userId="b84e4ebc77879e88" providerId="LiveId" clId="{2754AC73-2A2E-4597-94F7-E87E590AD900}" dt="2020-09-10T13:43:48.764" v="733" actId="478"/>
          <ac:spMkLst>
            <pc:docMk/>
            <pc:sldMk cId="3712192723" sldId="990"/>
            <ac:spMk id="19" creationId="{548A2675-99D8-4F75-B760-23F7D0C59A0E}"/>
          </ac:spMkLst>
        </pc:spChg>
        <pc:spChg chg="del">
          <ac:chgData name="Dimitar Zahariev" userId="b84e4ebc77879e88" providerId="LiveId" clId="{2754AC73-2A2E-4597-94F7-E87E590AD900}" dt="2020-09-10T13:43:48.764" v="733" actId="478"/>
          <ac:spMkLst>
            <pc:docMk/>
            <pc:sldMk cId="3712192723" sldId="990"/>
            <ac:spMk id="21" creationId="{F2EFE6AC-438F-4575-A5DF-5AE19D52C3A2}"/>
          </ac:spMkLst>
        </pc:spChg>
        <pc:picChg chg="add mod">
          <ac:chgData name="Dimitar Zahariev" userId="b84e4ebc77879e88" providerId="LiveId" clId="{2754AC73-2A2E-4597-94F7-E87E590AD900}" dt="2020-09-10T13:43:56.412" v="735" actId="1076"/>
          <ac:picMkLst>
            <pc:docMk/>
            <pc:sldMk cId="3712192723" sldId="990"/>
            <ac:picMk id="5" creationId="{940486EA-2BA5-4006-8402-B7D5FB16D353}"/>
          </ac:picMkLst>
        </pc:picChg>
        <pc:picChg chg="del">
          <ac:chgData name="Dimitar Zahariev" userId="b84e4ebc77879e88" providerId="LiveId" clId="{2754AC73-2A2E-4597-94F7-E87E590AD900}" dt="2020-09-10T13:33:54.016" v="719" actId="478"/>
          <ac:picMkLst>
            <pc:docMk/>
            <pc:sldMk cId="3712192723" sldId="990"/>
            <ac:picMk id="6" creationId="{8859F825-076D-4A18-8EAE-DA63D5315D44}"/>
          </ac:picMkLst>
        </pc:picChg>
      </pc:sldChg>
      <pc:sldChg chg="addSp modSp add mod modAnim">
        <pc:chgData name="Dimitar Zahariev" userId="b84e4ebc77879e88" providerId="LiveId" clId="{2754AC73-2A2E-4597-94F7-E87E590AD900}" dt="2020-09-10T14:03:24.192" v="961"/>
        <pc:sldMkLst>
          <pc:docMk/>
          <pc:sldMk cId="604567816" sldId="991"/>
        </pc:sldMkLst>
        <pc:spChg chg="mod">
          <ac:chgData name="Dimitar Zahariev" userId="b84e4ebc77879e88" providerId="LiveId" clId="{2754AC73-2A2E-4597-94F7-E87E590AD900}" dt="2020-09-10T13:58:36.499" v="870" actId="20577"/>
          <ac:spMkLst>
            <pc:docMk/>
            <pc:sldMk cId="604567816" sldId="991"/>
            <ac:spMk id="4" creationId="{D7702113-46B5-44FF-AE34-AED42A801FFF}"/>
          </ac:spMkLst>
        </pc:spChg>
        <pc:spChg chg="mod">
          <ac:chgData name="Dimitar Zahariev" userId="b84e4ebc77879e88" providerId="LiveId" clId="{2754AC73-2A2E-4597-94F7-E87E590AD900}" dt="2020-09-10T14:01:24.391" v="904"/>
          <ac:spMkLst>
            <pc:docMk/>
            <pc:sldMk cId="604567816" sldId="991"/>
            <ac:spMk id="5" creationId="{25D4DC16-7C8F-4647-B097-E39063E1F4FD}"/>
          </ac:spMkLst>
        </pc:spChg>
        <pc:spChg chg="mod">
          <ac:chgData name="Dimitar Zahariev" userId="b84e4ebc77879e88" providerId="LiveId" clId="{2754AC73-2A2E-4597-94F7-E87E590AD900}" dt="2020-09-10T13:58:48.777" v="871"/>
          <ac:spMkLst>
            <pc:docMk/>
            <pc:sldMk cId="604567816" sldId="991"/>
            <ac:spMk id="6" creationId="{5573D971-45F4-41D9-A9B7-646EAF91B4AF}"/>
          </ac:spMkLst>
        </pc:spChg>
        <pc:spChg chg="add mod">
          <ac:chgData name="Dimitar Zahariev" userId="b84e4ebc77879e88" providerId="LiveId" clId="{2754AC73-2A2E-4597-94F7-E87E590AD900}" dt="2020-09-10T14:03:18.188" v="956" actId="1076"/>
          <ac:spMkLst>
            <pc:docMk/>
            <pc:sldMk cId="604567816" sldId="991"/>
            <ac:spMk id="7" creationId="{CD1505E0-B19B-485D-B68C-6685AB8F42BF}"/>
          </ac:spMkLst>
        </pc:spChg>
        <pc:spChg chg="add mod">
          <ac:chgData name="Dimitar Zahariev" userId="b84e4ebc77879e88" providerId="LiveId" clId="{2754AC73-2A2E-4597-94F7-E87E590AD900}" dt="2020-09-10T14:03:18.188" v="956" actId="1076"/>
          <ac:spMkLst>
            <pc:docMk/>
            <pc:sldMk cId="604567816" sldId="991"/>
            <ac:spMk id="8" creationId="{F086077E-F6CD-40D9-8768-00FCE2EF3B94}"/>
          </ac:spMkLst>
        </pc:spChg>
        <pc:spChg chg="add mod">
          <ac:chgData name="Dimitar Zahariev" userId="b84e4ebc77879e88" providerId="LiveId" clId="{2754AC73-2A2E-4597-94F7-E87E590AD900}" dt="2020-09-10T14:03:18.188" v="956" actId="1076"/>
          <ac:spMkLst>
            <pc:docMk/>
            <pc:sldMk cId="604567816" sldId="991"/>
            <ac:spMk id="9" creationId="{0413198B-43C9-40CB-8289-84EDB5DF14AD}"/>
          </ac:spMkLst>
        </pc:spChg>
        <pc:spChg chg="add mod">
          <ac:chgData name="Dimitar Zahariev" userId="b84e4ebc77879e88" providerId="LiveId" clId="{2754AC73-2A2E-4597-94F7-E87E590AD900}" dt="2020-09-10T14:03:18.188" v="956" actId="1076"/>
          <ac:spMkLst>
            <pc:docMk/>
            <pc:sldMk cId="604567816" sldId="991"/>
            <ac:spMk id="10" creationId="{DA96F3FE-1D59-4B02-A475-763A7F3C5FC1}"/>
          </ac:spMkLst>
        </pc:spChg>
        <pc:spChg chg="add mod">
          <ac:chgData name="Dimitar Zahariev" userId="b84e4ebc77879e88" providerId="LiveId" clId="{2754AC73-2A2E-4597-94F7-E87E590AD900}" dt="2020-09-10T14:03:18.188" v="956" actId="1076"/>
          <ac:spMkLst>
            <pc:docMk/>
            <pc:sldMk cId="604567816" sldId="991"/>
            <ac:spMk id="11" creationId="{4AD4E79B-BD99-46D8-BBE3-5C65EEDD2226}"/>
          </ac:spMkLst>
        </pc:spChg>
      </pc:sldChg>
      <pc:sldChg chg="addSp delSp modSp add mod delAnim modAnim">
        <pc:chgData name="Dimitar Zahariev" userId="b84e4ebc77879e88" providerId="LiveId" clId="{2754AC73-2A2E-4597-94F7-E87E590AD900}" dt="2020-09-10T14:05:50.315" v="995"/>
        <pc:sldMkLst>
          <pc:docMk/>
          <pc:sldMk cId="3244064311" sldId="992"/>
        </pc:sldMkLst>
        <pc:spChg chg="add del mod">
          <ac:chgData name="Dimitar Zahariev" userId="b84e4ebc77879e88" providerId="LiveId" clId="{2754AC73-2A2E-4597-94F7-E87E590AD900}" dt="2020-09-10T14:05:06.992" v="991" actId="478"/>
          <ac:spMkLst>
            <pc:docMk/>
            <pc:sldMk cId="3244064311" sldId="992"/>
            <ac:spMk id="3" creationId="{EF250E7E-3DF3-4818-8D37-AA7F78084403}"/>
          </ac:spMkLst>
        </pc:spChg>
        <pc:spChg chg="mod">
          <ac:chgData name="Dimitar Zahariev" userId="b84e4ebc77879e88" providerId="LiveId" clId="{2754AC73-2A2E-4597-94F7-E87E590AD900}" dt="2020-09-10T14:04:34.416" v="982" actId="20577"/>
          <ac:spMkLst>
            <pc:docMk/>
            <pc:sldMk cId="3244064311" sldId="992"/>
            <ac:spMk id="4" creationId="{D7702113-46B5-44FF-AE34-AED42A801FFF}"/>
          </ac:spMkLst>
        </pc:spChg>
        <pc:spChg chg="del">
          <ac:chgData name="Dimitar Zahariev" userId="b84e4ebc77879e88" providerId="LiveId" clId="{2754AC73-2A2E-4597-94F7-E87E590AD900}" dt="2020-09-10T14:04:45.598" v="983" actId="478"/>
          <ac:spMkLst>
            <pc:docMk/>
            <pc:sldMk cId="3244064311" sldId="992"/>
            <ac:spMk id="5" creationId="{25D4DC16-7C8F-4647-B097-E39063E1F4FD}"/>
          </ac:spMkLst>
        </pc:spChg>
        <pc:spChg chg="mod">
          <ac:chgData name="Dimitar Zahariev" userId="b84e4ebc77879e88" providerId="LiveId" clId="{2754AC73-2A2E-4597-94F7-E87E590AD900}" dt="2020-09-10T14:04:22.223" v="964"/>
          <ac:spMkLst>
            <pc:docMk/>
            <pc:sldMk cId="3244064311" sldId="992"/>
            <ac:spMk id="6" creationId="{5573D971-45F4-41D9-A9B7-646EAF91B4AF}"/>
          </ac:spMkLst>
        </pc:spChg>
        <pc:picChg chg="add mod">
          <ac:chgData name="Dimitar Zahariev" userId="b84e4ebc77879e88" providerId="LiveId" clId="{2754AC73-2A2E-4597-94F7-E87E590AD900}" dt="2020-09-10T14:05:41.635" v="994" actId="1582"/>
          <ac:picMkLst>
            <pc:docMk/>
            <pc:sldMk cId="3244064311" sldId="992"/>
            <ac:picMk id="8" creationId="{86266C50-A080-4BB1-9B9C-8B116797B6A2}"/>
          </ac:picMkLst>
        </pc:picChg>
      </pc:sldChg>
      <pc:sldChg chg="addSp delSp modSp add mod delAnim modAnim">
        <pc:chgData name="Dimitar Zahariev" userId="b84e4ebc77879e88" providerId="LiveId" clId="{2754AC73-2A2E-4597-94F7-E87E590AD900}" dt="2020-09-10T14:07:14.767" v="1033"/>
        <pc:sldMkLst>
          <pc:docMk/>
          <pc:sldMk cId="2729532479" sldId="993"/>
        </pc:sldMkLst>
        <pc:spChg chg="mod">
          <ac:chgData name="Dimitar Zahariev" userId="b84e4ebc77879e88" providerId="LiveId" clId="{2754AC73-2A2E-4597-94F7-E87E590AD900}" dt="2020-09-10T14:06:19.587" v="1009" actId="20577"/>
          <ac:spMkLst>
            <pc:docMk/>
            <pc:sldMk cId="2729532479" sldId="993"/>
            <ac:spMk id="4" creationId="{D7702113-46B5-44FF-AE34-AED42A801FFF}"/>
          </ac:spMkLst>
        </pc:spChg>
        <pc:spChg chg="mod">
          <ac:chgData name="Dimitar Zahariev" userId="b84e4ebc77879e88" providerId="LiveId" clId="{2754AC73-2A2E-4597-94F7-E87E590AD900}" dt="2020-09-10T14:06:30.088" v="1010"/>
          <ac:spMkLst>
            <pc:docMk/>
            <pc:sldMk cId="2729532479" sldId="993"/>
            <ac:spMk id="6" creationId="{5573D971-45F4-41D9-A9B7-646EAF91B4AF}"/>
          </ac:spMkLst>
        </pc:spChg>
        <pc:picChg chg="add mod">
          <ac:chgData name="Dimitar Zahariev" userId="b84e4ebc77879e88" providerId="LiveId" clId="{2754AC73-2A2E-4597-94F7-E87E590AD900}" dt="2020-09-10T14:06:13.732" v="1002" actId="1076"/>
          <ac:picMkLst>
            <pc:docMk/>
            <pc:sldMk cId="2729532479" sldId="993"/>
            <ac:picMk id="3" creationId="{BD6B7559-CF3A-4676-8E9E-8872C54BC8C6}"/>
          </ac:picMkLst>
        </pc:picChg>
        <pc:picChg chg="del">
          <ac:chgData name="Dimitar Zahariev" userId="b84e4ebc77879e88" providerId="LiveId" clId="{2754AC73-2A2E-4597-94F7-E87E590AD900}" dt="2020-09-10T14:06:05.737" v="997" actId="478"/>
          <ac:picMkLst>
            <pc:docMk/>
            <pc:sldMk cId="2729532479" sldId="993"/>
            <ac:picMk id="8" creationId="{86266C50-A080-4BB1-9B9C-8B116797B6A2}"/>
          </ac:picMkLst>
        </pc:picChg>
      </pc:sldChg>
      <pc:sldChg chg="addSp delSp modSp add mod modAnim">
        <pc:chgData name="Dimitar Zahariev" userId="b84e4ebc77879e88" providerId="LiveId" clId="{2754AC73-2A2E-4597-94F7-E87E590AD900}" dt="2020-09-10T14:07:22.984" v="1035"/>
        <pc:sldMkLst>
          <pc:docMk/>
          <pc:sldMk cId="2941385663" sldId="994"/>
        </pc:sldMkLst>
        <pc:spChg chg="mod">
          <ac:chgData name="Dimitar Zahariev" userId="b84e4ebc77879e88" providerId="LiveId" clId="{2754AC73-2A2E-4597-94F7-E87E590AD900}" dt="2020-09-10T14:06:40.726" v="1024" actId="20577"/>
          <ac:spMkLst>
            <pc:docMk/>
            <pc:sldMk cId="2941385663" sldId="994"/>
            <ac:spMk id="4" creationId="{D7702113-46B5-44FF-AE34-AED42A801FFF}"/>
          </ac:spMkLst>
        </pc:spChg>
        <pc:spChg chg="mod">
          <ac:chgData name="Dimitar Zahariev" userId="b84e4ebc77879e88" providerId="LiveId" clId="{2754AC73-2A2E-4597-94F7-E87E590AD900}" dt="2020-09-10T14:06:50.129" v="1025"/>
          <ac:spMkLst>
            <pc:docMk/>
            <pc:sldMk cId="2941385663" sldId="994"/>
            <ac:spMk id="6" creationId="{5573D971-45F4-41D9-A9B7-646EAF91B4AF}"/>
          </ac:spMkLst>
        </pc:spChg>
        <pc:picChg chg="del">
          <ac:chgData name="Dimitar Zahariev" userId="b84e4ebc77879e88" providerId="LiveId" clId="{2754AC73-2A2E-4597-94F7-E87E590AD900}" dt="2020-09-10T14:06:58.932" v="1026" actId="478"/>
          <ac:picMkLst>
            <pc:docMk/>
            <pc:sldMk cId="2941385663" sldId="994"/>
            <ac:picMk id="3" creationId="{BD6B7559-CF3A-4676-8E9E-8872C54BC8C6}"/>
          </ac:picMkLst>
        </pc:picChg>
        <pc:picChg chg="add mod">
          <ac:chgData name="Dimitar Zahariev" userId="b84e4ebc77879e88" providerId="LiveId" clId="{2754AC73-2A2E-4597-94F7-E87E590AD900}" dt="2020-09-10T14:07:07.635" v="1031" actId="1076"/>
          <ac:picMkLst>
            <pc:docMk/>
            <pc:sldMk cId="2941385663" sldId="994"/>
            <ac:picMk id="5" creationId="{2BF5C6E1-623F-4935-AEBD-F0228D1D86C8}"/>
          </ac:picMkLst>
        </pc:picChg>
      </pc:sldChg>
      <pc:sldChg chg="addSp delSp modSp add mod delAnim modAnim">
        <pc:chgData name="Dimitar Zahariev" userId="b84e4ebc77879e88" providerId="LiveId" clId="{2754AC73-2A2E-4597-94F7-E87E590AD900}" dt="2020-09-10T14:08:16.182" v="1053"/>
        <pc:sldMkLst>
          <pc:docMk/>
          <pc:sldMk cId="4207456779" sldId="995"/>
        </pc:sldMkLst>
        <pc:spChg chg="mod">
          <ac:chgData name="Dimitar Zahariev" userId="b84e4ebc77879e88" providerId="LiveId" clId="{2754AC73-2A2E-4597-94F7-E87E590AD900}" dt="2020-09-10T14:07:40.823" v="1047" actId="20577"/>
          <ac:spMkLst>
            <pc:docMk/>
            <pc:sldMk cId="4207456779" sldId="995"/>
            <ac:spMk id="4" creationId="{D7702113-46B5-44FF-AE34-AED42A801FFF}"/>
          </ac:spMkLst>
        </pc:spChg>
        <pc:spChg chg="mod">
          <ac:chgData name="Dimitar Zahariev" userId="b84e4ebc77879e88" providerId="LiveId" clId="{2754AC73-2A2E-4597-94F7-E87E590AD900}" dt="2020-09-10T14:08:07.918" v="1051"/>
          <ac:spMkLst>
            <pc:docMk/>
            <pc:sldMk cId="4207456779" sldId="995"/>
            <ac:spMk id="6" creationId="{5573D971-45F4-41D9-A9B7-646EAF91B4AF}"/>
          </ac:spMkLst>
        </pc:spChg>
        <pc:picChg chg="add mod">
          <ac:chgData name="Dimitar Zahariev" userId="b84e4ebc77879e88" providerId="LiveId" clId="{2754AC73-2A2E-4597-94F7-E87E590AD900}" dt="2020-09-10T14:07:50.863" v="1050" actId="1076"/>
          <ac:picMkLst>
            <pc:docMk/>
            <pc:sldMk cId="4207456779" sldId="995"/>
            <ac:picMk id="3" creationId="{728F1657-5248-4DE9-8484-517C7C886FDF}"/>
          </ac:picMkLst>
        </pc:picChg>
        <pc:picChg chg="del">
          <ac:chgData name="Dimitar Zahariev" userId="b84e4ebc77879e88" providerId="LiveId" clId="{2754AC73-2A2E-4597-94F7-E87E590AD900}" dt="2020-09-10T14:07:36.367" v="1037" actId="478"/>
          <ac:picMkLst>
            <pc:docMk/>
            <pc:sldMk cId="4207456779" sldId="995"/>
            <ac:picMk id="5" creationId="{2BF5C6E1-623F-4935-AEBD-F0228D1D86C8}"/>
          </ac:picMkLst>
        </pc:picChg>
      </pc:sldChg>
      <pc:sldChg chg="addSp delSp modSp add mod delAnim">
        <pc:chgData name="Dimitar Zahariev" userId="b84e4ebc77879e88" providerId="LiveId" clId="{2754AC73-2A2E-4597-94F7-E87E590AD900}" dt="2020-09-10T14:08:56.248" v="1069"/>
        <pc:sldMkLst>
          <pc:docMk/>
          <pc:sldMk cId="118751615" sldId="996"/>
        </pc:sldMkLst>
        <pc:spChg chg="mod">
          <ac:chgData name="Dimitar Zahariev" userId="b84e4ebc77879e88" providerId="LiveId" clId="{2754AC73-2A2E-4597-94F7-E87E590AD900}" dt="2020-09-10T14:08:38.003" v="1066" actId="20577"/>
          <ac:spMkLst>
            <pc:docMk/>
            <pc:sldMk cId="118751615" sldId="996"/>
            <ac:spMk id="4" creationId="{D7702113-46B5-44FF-AE34-AED42A801FFF}"/>
          </ac:spMkLst>
        </pc:spChg>
        <pc:spChg chg="mod">
          <ac:chgData name="Dimitar Zahariev" userId="b84e4ebc77879e88" providerId="LiveId" clId="{2754AC73-2A2E-4597-94F7-E87E590AD900}" dt="2020-09-10T14:08:56.248" v="1069"/>
          <ac:spMkLst>
            <pc:docMk/>
            <pc:sldMk cId="118751615" sldId="996"/>
            <ac:spMk id="6" creationId="{5573D971-45F4-41D9-A9B7-646EAF91B4AF}"/>
          </ac:spMkLst>
        </pc:spChg>
        <pc:picChg chg="del">
          <ac:chgData name="Dimitar Zahariev" userId="b84e4ebc77879e88" providerId="LiveId" clId="{2754AC73-2A2E-4597-94F7-E87E590AD900}" dt="2020-09-10T14:08:33.470" v="1055" actId="478"/>
          <ac:picMkLst>
            <pc:docMk/>
            <pc:sldMk cId="118751615" sldId="996"/>
            <ac:picMk id="3" creationId="{728F1657-5248-4DE9-8484-517C7C886FDF}"/>
          </ac:picMkLst>
        </pc:picChg>
        <pc:picChg chg="add mod">
          <ac:chgData name="Dimitar Zahariev" userId="b84e4ebc77879e88" providerId="LiveId" clId="{2754AC73-2A2E-4597-94F7-E87E590AD900}" dt="2020-09-10T14:08:47.316" v="1068" actId="1076"/>
          <ac:picMkLst>
            <pc:docMk/>
            <pc:sldMk cId="118751615" sldId="996"/>
            <ac:picMk id="5" creationId="{80A6A6C9-8875-4B08-93B8-C4A8AF997C61}"/>
          </ac:picMkLst>
        </pc:picChg>
      </pc:sldChg>
      <pc:sldChg chg="addSp delSp modSp add mod delAnim modAnim">
        <pc:chgData name="Dimitar Zahariev" userId="b84e4ebc77879e88" providerId="LiveId" clId="{2754AC73-2A2E-4597-94F7-E87E590AD900}" dt="2020-09-10T14:14:47.084" v="1219"/>
        <pc:sldMkLst>
          <pc:docMk/>
          <pc:sldMk cId="2976392886" sldId="997"/>
        </pc:sldMkLst>
        <pc:spChg chg="add del mod">
          <ac:chgData name="Dimitar Zahariev" userId="b84e4ebc77879e88" providerId="LiveId" clId="{2754AC73-2A2E-4597-94F7-E87E590AD900}" dt="2020-09-10T14:12:27.023" v="1102" actId="478"/>
          <ac:spMkLst>
            <pc:docMk/>
            <pc:sldMk cId="2976392886" sldId="997"/>
            <ac:spMk id="3" creationId="{C63D984A-0751-4AED-8BFB-B7F519026DFB}"/>
          </ac:spMkLst>
        </pc:spChg>
        <pc:spChg chg="mod">
          <ac:chgData name="Dimitar Zahariev" userId="b84e4ebc77879e88" providerId="LiveId" clId="{2754AC73-2A2E-4597-94F7-E87E590AD900}" dt="2020-09-10T14:10:50.840" v="1095" actId="5793"/>
          <ac:spMkLst>
            <pc:docMk/>
            <pc:sldMk cId="2976392886" sldId="997"/>
            <ac:spMk id="4" creationId="{D7702113-46B5-44FF-AE34-AED42A801FFF}"/>
          </ac:spMkLst>
        </pc:spChg>
        <pc:spChg chg="del">
          <ac:chgData name="Dimitar Zahariev" userId="b84e4ebc77879e88" providerId="LiveId" clId="{2754AC73-2A2E-4597-94F7-E87E590AD900}" dt="2020-09-10T14:12:25.907" v="1101" actId="478"/>
          <ac:spMkLst>
            <pc:docMk/>
            <pc:sldMk cId="2976392886" sldId="997"/>
            <ac:spMk id="5" creationId="{25D4DC16-7C8F-4647-B097-E39063E1F4FD}"/>
          </ac:spMkLst>
        </pc:spChg>
        <pc:spChg chg="add mod">
          <ac:chgData name="Dimitar Zahariev" userId="b84e4ebc77879e88" providerId="LiveId" clId="{2754AC73-2A2E-4597-94F7-E87E590AD900}" dt="2020-09-10T14:11:24.040" v="1100" actId="14100"/>
          <ac:spMkLst>
            <pc:docMk/>
            <pc:sldMk cId="2976392886" sldId="997"/>
            <ac:spMk id="6" creationId="{E397A94B-671E-46C7-B706-13077F91703E}"/>
          </ac:spMkLst>
        </pc:spChg>
        <pc:spChg chg="add mod">
          <ac:chgData name="Dimitar Zahariev" userId="b84e4ebc77879e88" providerId="LiveId" clId="{2754AC73-2A2E-4597-94F7-E87E590AD900}" dt="2020-09-10T14:14:37.872" v="1215" actId="1076"/>
          <ac:spMkLst>
            <pc:docMk/>
            <pc:sldMk cId="2976392886" sldId="997"/>
            <ac:spMk id="7" creationId="{CDC971F0-CD72-4361-A18D-25E3E99AFE47}"/>
          </ac:spMkLst>
        </pc:spChg>
        <pc:spChg chg="add mod">
          <ac:chgData name="Dimitar Zahariev" userId="b84e4ebc77879e88" providerId="LiveId" clId="{2754AC73-2A2E-4597-94F7-E87E590AD900}" dt="2020-09-10T14:14:37.872" v="1215" actId="1076"/>
          <ac:spMkLst>
            <pc:docMk/>
            <pc:sldMk cId="2976392886" sldId="997"/>
            <ac:spMk id="8" creationId="{78A6E453-C840-43E9-B548-EA04FC515C0C}"/>
          </ac:spMkLst>
        </pc:spChg>
        <pc:spChg chg="add mod">
          <ac:chgData name="Dimitar Zahariev" userId="b84e4ebc77879e88" providerId="LiveId" clId="{2754AC73-2A2E-4597-94F7-E87E590AD900}" dt="2020-09-10T14:14:37.872" v="1215" actId="1076"/>
          <ac:spMkLst>
            <pc:docMk/>
            <pc:sldMk cId="2976392886" sldId="997"/>
            <ac:spMk id="9" creationId="{5F55A1F8-5652-4044-ADFE-D7424F16BF43}"/>
          </ac:spMkLst>
        </pc:spChg>
        <pc:spChg chg="add mod">
          <ac:chgData name="Dimitar Zahariev" userId="b84e4ebc77879e88" providerId="LiveId" clId="{2754AC73-2A2E-4597-94F7-E87E590AD900}" dt="2020-09-10T14:14:37.872" v="1215" actId="1076"/>
          <ac:spMkLst>
            <pc:docMk/>
            <pc:sldMk cId="2976392886" sldId="997"/>
            <ac:spMk id="10" creationId="{7925B8A7-B1DD-4578-9431-933D5B778032}"/>
          </ac:spMkLst>
        </pc:spChg>
      </pc:sldChg>
    </pc:docChg>
  </pc:docChgLst>
  <pc:docChgLst>
    <pc:chgData name="Dimitar Zahariev" userId="b84e4ebc77879e88" providerId="LiveId" clId="{20ED634B-D678-4C4C-9C06-E806B5AFC260}"/>
    <pc:docChg chg="undo redo custSel addSld delSld modSld sldOrd modSection">
      <pc:chgData name="Dimitar Zahariev" userId="b84e4ebc77879e88" providerId="LiveId" clId="{20ED634B-D678-4C4C-9C06-E806B5AFC260}" dt="2019-12-06T06:48:31.239" v="6177"/>
      <pc:docMkLst>
        <pc:docMk/>
      </pc:docMkLst>
      <pc:sldChg chg="modSp">
        <pc:chgData name="Dimitar Zahariev" userId="b84e4ebc77879e88" providerId="LiveId" clId="{20ED634B-D678-4C4C-9C06-E806B5AFC260}" dt="2019-12-05T05:47:52.987" v="4830" actId="20577"/>
        <pc:sldMkLst>
          <pc:docMk/>
          <pc:sldMk cId="3215379390" sldId="274"/>
        </pc:sldMkLst>
        <pc:spChg chg="mod">
          <ac:chgData name="Dimitar Zahariev" userId="b84e4ebc77879e88" providerId="LiveId" clId="{20ED634B-D678-4C4C-9C06-E806B5AFC260}" dt="2019-12-04T19:28:05.986" v="1" actId="20577"/>
          <ac:spMkLst>
            <pc:docMk/>
            <pc:sldMk cId="3215379390" sldId="274"/>
            <ac:spMk id="2" creationId="{37F91798-9AD5-4209-8887-958029548481}"/>
          </ac:spMkLst>
        </pc:spChg>
        <pc:spChg chg="mod">
          <ac:chgData name="Dimitar Zahariev" userId="b84e4ebc77879e88" providerId="LiveId" clId="{20ED634B-D678-4C4C-9C06-E806B5AFC260}" dt="2019-12-05T05:47:52.987" v="4830" actId="20577"/>
          <ac:spMkLst>
            <pc:docMk/>
            <pc:sldMk cId="3215379390" sldId="274"/>
            <ac:spMk id="3" creationId="{A004DC04-DA2A-41C0-8578-4B8D2F08EA7D}"/>
          </ac:spMkLst>
        </pc:spChg>
      </pc:sldChg>
      <pc:sldChg chg="modSp modAnim">
        <pc:chgData name="Dimitar Zahariev" userId="b84e4ebc77879e88" providerId="LiveId" clId="{20ED634B-D678-4C4C-9C06-E806B5AFC260}" dt="2019-12-05T06:05:30.939" v="4995" actId="13926"/>
        <pc:sldMkLst>
          <pc:docMk/>
          <pc:sldMk cId="1646986932" sldId="276"/>
        </pc:sldMkLst>
        <pc:spChg chg="mod">
          <ac:chgData name="Dimitar Zahariev" userId="b84e4ebc77879e88" providerId="LiveId" clId="{20ED634B-D678-4C4C-9C06-E806B5AFC260}" dt="2019-12-05T06:05:30.939" v="4995" actId="13926"/>
          <ac:spMkLst>
            <pc:docMk/>
            <pc:sldMk cId="1646986932" sldId="276"/>
            <ac:spMk id="444419" creationId="{00000000-0000-0000-0000-000000000000}"/>
          </ac:spMkLst>
        </pc:spChg>
      </pc:sldChg>
      <pc:sldChg chg="del">
        <pc:chgData name="Dimitar Zahariev" userId="b84e4ebc77879e88" providerId="LiveId" clId="{20ED634B-D678-4C4C-9C06-E806B5AFC260}" dt="2019-12-05T06:55:48.748" v="5770" actId="2696"/>
        <pc:sldMkLst>
          <pc:docMk/>
          <pc:sldMk cId="2087190546" sldId="349"/>
        </pc:sldMkLst>
      </pc:sldChg>
      <pc:sldChg chg="modSp">
        <pc:chgData name="Dimitar Zahariev" userId="b84e4ebc77879e88" providerId="LiveId" clId="{20ED634B-D678-4C4C-9C06-E806B5AFC260}" dt="2019-12-04T20:48:01.699" v="835" actId="20577"/>
        <pc:sldMkLst>
          <pc:docMk/>
          <pc:sldMk cId="882194472" sldId="353"/>
        </pc:sldMkLst>
        <pc:spChg chg="mod">
          <ac:chgData name="Dimitar Zahariev" userId="b84e4ebc77879e88" providerId="LiveId" clId="{20ED634B-D678-4C4C-9C06-E806B5AFC260}" dt="2019-12-04T20:31:31.965" v="222" actId="20577"/>
          <ac:spMkLst>
            <pc:docMk/>
            <pc:sldMk cId="882194472" sldId="353"/>
            <ac:spMk id="4" creationId="{BEB5BB41-09D4-4E9F-8C80-EE8709171CB3}"/>
          </ac:spMkLst>
        </pc:spChg>
        <pc:spChg chg="mod">
          <ac:chgData name="Dimitar Zahariev" userId="b84e4ebc77879e88" providerId="LiveId" clId="{20ED634B-D678-4C4C-9C06-E806B5AFC260}" dt="2019-12-04T20:48:01.699" v="835" actId="20577"/>
          <ac:spMkLst>
            <pc:docMk/>
            <pc:sldMk cId="882194472" sldId="353"/>
            <ac:spMk id="5" creationId="{11A1BDA3-1568-4FA9-867E-D3CB207F2824}"/>
          </ac:spMkLst>
        </pc:spChg>
      </pc:sldChg>
      <pc:sldChg chg="modSp">
        <pc:chgData name="Dimitar Zahariev" userId="b84e4ebc77879e88" providerId="LiveId" clId="{20ED634B-D678-4C4C-9C06-E806B5AFC260}" dt="2019-12-04T20:47:51.428" v="832" actId="20577"/>
        <pc:sldMkLst>
          <pc:docMk/>
          <pc:sldMk cId="3602216718" sldId="699"/>
        </pc:sldMkLst>
        <pc:spChg chg="mod">
          <ac:chgData name="Dimitar Zahariev" userId="b84e4ebc77879e88" providerId="LiveId" clId="{20ED634B-D678-4C4C-9C06-E806B5AFC260}" dt="2019-12-04T20:47:24.559" v="797" actId="20577"/>
          <ac:spMkLst>
            <pc:docMk/>
            <pc:sldMk cId="3602216718" sldId="699"/>
            <ac:spMk id="4" creationId="{BEB5BB41-09D4-4E9F-8C80-EE8709171CB3}"/>
          </ac:spMkLst>
        </pc:spChg>
        <pc:spChg chg="mod">
          <ac:chgData name="Dimitar Zahariev" userId="b84e4ebc77879e88" providerId="LiveId" clId="{20ED634B-D678-4C4C-9C06-E806B5AFC260}" dt="2019-12-04T20:47:51.428" v="832" actId="20577"/>
          <ac:spMkLst>
            <pc:docMk/>
            <pc:sldMk cId="3602216718" sldId="699"/>
            <ac:spMk id="5" creationId="{11A1BDA3-1568-4FA9-867E-D3CB207F2824}"/>
          </ac:spMkLst>
        </pc:spChg>
      </pc:sldChg>
      <pc:sldChg chg="del">
        <pc:chgData name="Dimitar Zahariev" userId="b84e4ebc77879e88" providerId="LiveId" clId="{20ED634B-D678-4C4C-9C06-E806B5AFC260}" dt="2019-12-04T20:26:05.239" v="112" actId="2696"/>
        <pc:sldMkLst>
          <pc:docMk/>
          <pc:sldMk cId="82294416" sldId="700"/>
        </pc:sldMkLst>
      </pc:sldChg>
      <pc:sldChg chg="modSp">
        <pc:chgData name="Dimitar Zahariev" userId="b84e4ebc77879e88" providerId="LiveId" clId="{20ED634B-D678-4C4C-9C06-E806B5AFC260}" dt="2019-12-04T20:49:26.068" v="891" actId="20577"/>
        <pc:sldMkLst>
          <pc:docMk/>
          <pc:sldMk cId="3208377020" sldId="701"/>
        </pc:sldMkLst>
        <pc:spChg chg="mod">
          <ac:chgData name="Dimitar Zahariev" userId="b84e4ebc77879e88" providerId="LiveId" clId="{20ED634B-D678-4C4C-9C06-E806B5AFC260}" dt="2019-12-04T20:48:57.968" v="843" actId="20577"/>
          <ac:spMkLst>
            <pc:docMk/>
            <pc:sldMk cId="3208377020" sldId="701"/>
            <ac:spMk id="4" creationId="{BEB5BB41-09D4-4E9F-8C80-EE8709171CB3}"/>
          </ac:spMkLst>
        </pc:spChg>
        <pc:spChg chg="mod">
          <ac:chgData name="Dimitar Zahariev" userId="b84e4ebc77879e88" providerId="LiveId" clId="{20ED634B-D678-4C4C-9C06-E806B5AFC260}" dt="2019-12-04T20:49:26.068" v="891" actId="20577"/>
          <ac:spMkLst>
            <pc:docMk/>
            <pc:sldMk cId="3208377020" sldId="701"/>
            <ac:spMk id="5" creationId="{11A1BDA3-1568-4FA9-867E-D3CB207F2824}"/>
          </ac:spMkLst>
        </pc:spChg>
      </pc:sldChg>
      <pc:sldChg chg="del">
        <pc:chgData name="Dimitar Zahariev" userId="b84e4ebc77879e88" providerId="LiveId" clId="{20ED634B-D678-4C4C-9C06-E806B5AFC260}" dt="2019-12-04T20:46:26.369" v="758" actId="2696"/>
        <pc:sldMkLst>
          <pc:docMk/>
          <pc:sldMk cId="3317344958" sldId="702"/>
        </pc:sldMkLst>
      </pc:sldChg>
      <pc:sldChg chg="del">
        <pc:chgData name="Dimitar Zahariev" userId="b84e4ebc77879e88" providerId="LiveId" clId="{20ED634B-D678-4C4C-9C06-E806B5AFC260}" dt="2019-12-04T20:46:31.408" v="760" actId="2696"/>
        <pc:sldMkLst>
          <pc:docMk/>
          <pc:sldMk cId="3373911128" sldId="703"/>
        </pc:sldMkLst>
      </pc:sldChg>
      <pc:sldChg chg="del">
        <pc:chgData name="Dimitar Zahariev" userId="b84e4ebc77879e88" providerId="LiveId" clId="{20ED634B-D678-4C4C-9C06-E806B5AFC260}" dt="2019-12-04T20:46:30.544" v="759" actId="2696"/>
        <pc:sldMkLst>
          <pc:docMk/>
          <pc:sldMk cId="1474218019" sldId="704"/>
        </pc:sldMkLst>
      </pc:sldChg>
      <pc:sldChg chg="del">
        <pc:chgData name="Dimitar Zahariev" userId="b84e4ebc77879e88" providerId="LiveId" clId="{20ED634B-D678-4C4C-9C06-E806B5AFC260}" dt="2019-12-04T20:46:37.798" v="761" actId="2696"/>
        <pc:sldMkLst>
          <pc:docMk/>
          <pc:sldMk cId="3168640342" sldId="705"/>
        </pc:sldMkLst>
      </pc:sldChg>
      <pc:sldChg chg="del">
        <pc:chgData name="Dimitar Zahariev" userId="b84e4ebc77879e88" providerId="LiveId" clId="{20ED634B-D678-4C4C-9C06-E806B5AFC260}" dt="2019-12-04T20:46:47.022" v="762" actId="2696"/>
        <pc:sldMkLst>
          <pc:docMk/>
          <pc:sldMk cId="2942871613" sldId="706"/>
        </pc:sldMkLst>
      </pc:sldChg>
      <pc:sldChg chg="modSp">
        <pc:chgData name="Dimitar Zahariev" userId="b84e4ebc77879e88" providerId="LiveId" clId="{20ED634B-D678-4C4C-9C06-E806B5AFC260}" dt="2019-12-04T20:49:42.890" v="923" actId="20577"/>
        <pc:sldMkLst>
          <pc:docMk/>
          <pc:sldMk cId="1792130294" sldId="707"/>
        </pc:sldMkLst>
        <pc:spChg chg="mod">
          <ac:chgData name="Dimitar Zahariev" userId="b84e4ebc77879e88" providerId="LiveId" clId="{20ED634B-D678-4C4C-9C06-E806B5AFC260}" dt="2019-12-04T20:49:33.849" v="899" actId="20577"/>
          <ac:spMkLst>
            <pc:docMk/>
            <pc:sldMk cId="1792130294" sldId="707"/>
            <ac:spMk id="4" creationId="{BEB5BB41-09D4-4E9F-8C80-EE8709171CB3}"/>
          </ac:spMkLst>
        </pc:spChg>
        <pc:spChg chg="mod">
          <ac:chgData name="Dimitar Zahariev" userId="b84e4ebc77879e88" providerId="LiveId" clId="{20ED634B-D678-4C4C-9C06-E806B5AFC260}" dt="2019-12-04T20:49:42.890" v="923" actId="20577"/>
          <ac:spMkLst>
            <pc:docMk/>
            <pc:sldMk cId="1792130294" sldId="707"/>
            <ac:spMk id="5" creationId="{11A1BDA3-1568-4FA9-867E-D3CB207F2824}"/>
          </ac:spMkLst>
        </pc:spChg>
      </pc:sldChg>
      <pc:sldChg chg="modSp">
        <pc:chgData name="Dimitar Zahariev" userId="b84e4ebc77879e88" providerId="LiveId" clId="{20ED634B-D678-4C4C-9C06-E806B5AFC260}" dt="2019-12-05T19:08:46.802" v="6169" actId="20577"/>
        <pc:sldMkLst>
          <pc:docMk/>
          <pc:sldMk cId="2914857172" sldId="708"/>
        </pc:sldMkLst>
        <pc:spChg chg="mod">
          <ac:chgData name="Dimitar Zahariev" userId="b84e4ebc77879e88" providerId="LiveId" clId="{20ED634B-D678-4C4C-9C06-E806B5AFC260}" dt="2019-12-04T20:53:11.703" v="1065" actId="20577"/>
          <ac:spMkLst>
            <pc:docMk/>
            <pc:sldMk cId="2914857172" sldId="708"/>
            <ac:spMk id="4" creationId="{BEB5BB41-09D4-4E9F-8C80-EE8709171CB3}"/>
          </ac:spMkLst>
        </pc:spChg>
        <pc:spChg chg="mod">
          <ac:chgData name="Dimitar Zahariev" userId="b84e4ebc77879e88" providerId="LiveId" clId="{20ED634B-D678-4C4C-9C06-E806B5AFC260}" dt="2019-12-05T19:08:46.802" v="6169" actId="20577"/>
          <ac:spMkLst>
            <pc:docMk/>
            <pc:sldMk cId="2914857172" sldId="708"/>
            <ac:spMk id="5" creationId="{11A1BDA3-1568-4FA9-867E-D3CB207F2824}"/>
          </ac:spMkLst>
        </pc:spChg>
      </pc:sldChg>
      <pc:sldChg chg="del">
        <pc:chgData name="Dimitar Zahariev" userId="b84e4ebc77879e88" providerId="LiveId" clId="{20ED634B-D678-4C4C-9C06-E806B5AFC260}" dt="2019-12-04T20:54:36.305" v="1101" actId="2696"/>
        <pc:sldMkLst>
          <pc:docMk/>
          <pc:sldMk cId="124392679" sldId="709"/>
        </pc:sldMkLst>
      </pc:sldChg>
      <pc:sldChg chg="del">
        <pc:chgData name="Dimitar Zahariev" userId="b84e4ebc77879e88" providerId="LiveId" clId="{20ED634B-D678-4C4C-9C06-E806B5AFC260}" dt="2019-12-04T20:54:36.305" v="1102" actId="2696"/>
        <pc:sldMkLst>
          <pc:docMk/>
          <pc:sldMk cId="2881568439" sldId="710"/>
        </pc:sldMkLst>
      </pc:sldChg>
      <pc:sldChg chg="del">
        <pc:chgData name="Dimitar Zahariev" userId="b84e4ebc77879e88" providerId="LiveId" clId="{20ED634B-D678-4C4C-9C06-E806B5AFC260}" dt="2019-12-04T20:54:36.315" v="1104" actId="2696"/>
        <pc:sldMkLst>
          <pc:docMk/>
          <pc:sldMk cId="119216020" sldId="711"/>
        </pc:sldMkLst>
      </pc:sldChg>
      <pc:sldChg chg="del">
        <pc:chgData name="Dimitar Zahariev" userId="b84e4ebc77879e88" providerId="LiveId" clId="{20ED634B-D678-4C4C-9C06-E806B5AFC260}" dt="2019-12-04T20:54:36.325" v="1105" actId="2696"/>
        <pc:sldMkLst>
          <pc:docMk/>
          <pc:sldMk cId="1793222823" sldId="712"/>
        </pc:sldMkLst>
      </pc:sldChg>
      <pc:sldChg chg="del">
        <pc:chgData name="Dimitar Zahariev" userId="b84e4ebc77879e88" providerId="LiveId" clId="{20ED634B-D678-4C4C-9C06-E806B5AFC260}" dt="2019-12-04T20:54:36.325" v="1106" actId="2696"/>
        <pc:sldMkLst>
          <pc:docMk/>
          <pc:sldMk cId="1900185108" sldId="713"/>
        </pc:sldMkLst>
      </pc:sldChg>
      <pc:sldChg chg="modSp">
        <pc:chgData name="Dimitar Zahariev" userId="b84e4ebc77879e88" providerId="LiveId" clId="{20ED634B-D678-4C4C-9C06-E806B5AFC260}" dt="2019-12-04T21:29:04.765" v="1913" actId="20577"/>
        <pc:sldMkLst>
          <pc:docMk/>
          <pc:sldMk cId="2311176215" sldId="715"/>
        </pc:sldMkLst>
        <pc:spChg chg="mod">
          <ac:chgData name="Dimitar Zahariev" userId="b84e4ebc77879e88" providerId="LiveId" clId="{20ED634B-D678-4C4C-9C06-E806B5AFC260}" dt="2019-12-04T20:54:09.831" v="1095" actId="20577"/>
          <ac:spMkLst>
            <pc:docMk/>
            <pc:sldMk cId="2311176215" sldId="715"/>
            <ac:spMk id="4" creationId="{BEB5BB41-09D4-4E9F-8C80-EE8709171CB3}"/>
          </ac:spMkLst>
        </pc:spChg>
        <pc:spChg chg="mod">
          <ac:chgData name="Dimitar Zahariev" userId="b84e4ebc77879e88" providerId="LiveId" clId="{20ED634B-D678-4C4C-9C06-E806B5AFC260}" dt="2019-12-04T21:29:04.765" v="1913" actId="20577"/>
          <ac:spMkLst>
            <pc:docMk/>
            <pc:sldMk cId="2311176215" sldId="715"/>
            <ac:spMk id="5" creationId="{11A1BDA3-1568-4FA9-867E-D3CB207F2824}"/>
          </ac:spMkLst>
        </pc:spChg>
      </pc:sldChg>
      <pc:sldChg chg="del">
        <pc:chgData name="Dimitar Zahariev" userId="b84e4ebc77879e88" providerId="LiveId" clId="{20ED634B-D678-4C4C-9C06-E806B5AFC260}" dt="2019-12-04T20:55:23.675" v="1113" actId="2696"/>
        <pc:sldMkLst>
          <pc:docMk/>
          <pc:sldMk cId="252777691" sldId="716"/>
        </pc:sldMkLst>
      </pc:sldChg>
      <pc:sldChg chg="del">
        <pc:chgData name="Dimitar Zahariev" userId="b84e4ebc77879e88" providerId="LiveId" clId="{20ED634B-D678-4C4C-9C06-E806B5AFC260}" dt="2019-12-04T20:55:23.696" v="1114" actId="2696"/>
        <pc:sldMkLst>
          <pc:docMk/>
          <pc:sldMk cId="3930653115" sldId="717"/>
        </pc:sldMkLst>
      </pc:sldChg>
      <pc:sldChg chg="del">
        <pc:chgData name="Dimitar Zahariev" userId="b84e4ebc77879e88" providerId="LiveId" clId="{20ED634B-D678-4C4C-9C06-E806B5AFC260}" dt="2019-12-04T20:54:36.315" v="1103" actId="2696"/>
        <pc:sldMkLst>
          <pc:docMk/>
          <pc:sldMk cId="4241398349" sldId="719"/>
        </pc:sldMkLst>
      </pc:sldChg>
      <pc:sldChg chg="del">
        <pc:chgData name="Dimitar Zahariev" userId="b84e4ebc77879e88" providerId="LiveId" clId="{20ED634B-D678-4C4C-9C06-E806B5AFC260}" dt="2019-12-04T20:54:36.294" v="1100" actId="2696"/>
        <pc:sldMkLst>
          <pc:docMk/>
          <pc:sldMk cId="714116626" sldId="720"/>
        </pc:sldMkLst>
      </pc:sldChg>
      <pc:sldChg chg="del">
        <pc:chgData name="Dimitar Zahariev" userId="b84e4ebc77879e88" providerId="LiveId" clId="{20ED634B-D678-4C4C-9C06-E806B5AFC260}" dt="2019-12-04T20:55:23.705" v="1115" actId="2696"/>
        <pc:sldMkLst>
          <pc:docMk/>
          <pc:sldMk cId="2476974398" sldId="721"/>
        </pc:sldMkLst>
      </pc:sldChg>
      <pc:sldChg chg="del">
        <pc:chgData name="Dimitar Zahariev" userId="b84e4ebc77879e88" providerId="LiveId" clId="{20ED634B-D678-4C4C-9C06-E806B5AFC260}" dt="2019-12-04T20:46:47.794" v="763" actId="2696"/>
        <pc:sldMkLst>
          <pc:docMk/>
          <pc:sldMk cId="3867363491" sldId="722"/>
        </pc:sldMkLst>
      </pc:sldChg>
      <pc:sldChg chg="del">
        <pc:chgData name="Dimitar Zahariev" userId="b84e4ebc77879e88" providerId="LiveId" clId="{20ED634B-D678-4C4C-9C06-E806B5AFC260}" dt="2019-12-04T20:26:05.544" v="122" actId="2696"/>
        <pc:sldMkLst>
          <pc:docMk/>
          <pc:sldMk cId="1517662865" sldId="723"/>
        </pc:sldMkLst>
      </pc:sldChg>
      <pc:sldChg chg="del">
        <pc:chgData name="Dimitar Zahariev" userId="b84e4ebc77879e88" providerId="LiveId" clId="{20ED634B-D678-4C4C-9C06-E806B5AFC260}" dt="2019-12-04T20:26:05.574" v="123" actId="2696"/>
        <pc:sldMkLst>
          <pc:docMk/>
          <pc:sldMk cId="500513785" sldId="724"/>
        </pc:sldMkLst>
      </pc:sldChg>
      <pc:sldChg chg="del">
        <pc:chgData name="Dimitar Zahariev" userId="b84e4ebc77879e88" providerId="LiveId" clId="{20ED634B-D678-4C4C-9C06-E806B5AFC260}" dt="2019-12-04T20:26:05.605" v="124" actId="2696"/>
        <pc:sldMkLst>
          <pc:docMk/>
          <pc:sldMk cId="2877116737" sldId="725"/>
        </pc:sldMkLst>
      </pc:sldChg>
      <pc:sldChg chg="del">
        <pc:chgData name="Dimitar Zahariev" userId="b84e4ebc77879e88" providerId="LiveId" clId="{20ED634B-D678-4C4C-9C06-E806B5AFC260}" dt="2019-12-04T20:26:05.686" v="127" actId="2696"/>
        <pc:sldMkLst>
          <pc:docMk/>
          <pc:sldMk cId="1690613444" sldId="726"/>
        </pc:sldMkLst>
      </pc:sldChg>
      <pc:sldChg chg="del">
        <pc:chgData name="Dimitar Zahariev" userId="b84e4ebc77879e88" providerId="LiveId" clId="{20ED634B-D678-4C4C-9C06-E806B5AFC260}" dt="2019-12-04T20:26:05.305" v="115" actId="2696"/>
        <pc:sldMkLst>
          <pc:docMk/>
          <pc:sldMk cId="786897904" sldId="727"/>
        </pc:sldMkLst>
      </pc:sldChg>
      <pc:sldChg chg="del">
        <pc:chgData name="Dimitar Zahariev" userId="b84e4ebc77879e88" providerId="LiveId" clId="{20ED634B-D678-4C4C-9C06-E806B5AFC260}" dt="2019-12-04T20:26:05.326" v="116" actId="2696"/>
        <pc:sldMkLst>
          <pc:docMk/>
          <pc:sldMk cId="965342604" sldId="728"/>
        </pc:sldMkLst>
      </pc:sldChg>
      <pc:sldChg chg="del">
        <pc:chgData name="Dimitar Zahariev" userId="b84e4ebc77879e88" providerId="LiveId" clId="{20ED634B-D678-4C4C-9C06-E806B5AFC260}" dt="2019-12-04T20:26:05.386" v="117" actId="2696"/>
        <pc:sldMkLst>
          <pc:docMk/>
          <pc:sldMk cId="897861" sldId="729"/>
        </pc:sldMkLst>
      </pc:sldChg>
      <pc:sldChg chg="del">
        <pc:chgData name="Dimitar Zahariev" userId="b84e4ebc77879e88" providerId="LiveId" clId="{20ED634B-D678-4C4C-9C06-E806B5AFC260}" dt="2019-12-04T20:26:05.209" v="111" actId="2696"/>
        <pc:sldMkLst>
          <pc:docMk/>
          <pc:sldMk cId="1571730899" sldId="730"/>
        </pc:sldMkLst>
      </pc:sldChg>
      <pc:sldChg chg="del">
        <pc:chgData name="Dimitar Zahariev" userId="b84e4ebc77879e88" providerId="LiveId" clId="{20ED634B-D678-4C4C-9C06-E806B5AFC260}" dt="2019-12-04T20:26:05.259" v="113" actId="2696"/>
        <pc:sldMkLst>
          <pc:docMk/>
          <pc:sldMk cId="1484844565" sldId="731"/>
        </pc:sldMkLst>
      </pc:sldChg>
      <pc:sldChg chg="del">
        <pc:chgData name="Dimitar Zahariev" userId="b84e4ebc77879e88" providerId="LiveId" clId="{20ED634B-D678-4C4C-9C06-E806B5AFC260}" dt="2019-12-04T20:26:05.432" v="118" actId="2696"/>
        <pc:sldMkLst>
          <pc:docMk/>
          <pc:sldMk cId="2380381746" sldId="732"/>
        </pc:sldMkLst>
      </pc:sldChg>
      <pc:sldChg chg="del">
        <pc:chgData name="Dimitar Zahariev" userId="b84e4ebc77879e88" providerId="LiveId" clId="{20ED634B-D678-4C4C-9C06-E806B5AFC260}" dt="2019-12-04T20:26:05.463" v="119" actId="2696"/>
        <pc:sldMkLst>
          <pc:docMk/>
          <pc:sldMk cId="2454956375" sldId="733"/>
        </pc:sldMkLst>
      </pc:sldChg>
      <pc:sldChg chg="del">
        <pc:chgData name="Dimitar Zahariev" userId="b84e4ebc77879e88" providerId="LiveId" clId="{20ED634B-D678-4C4C-9C06-E806B5AFC260}" dt="2019-12-04T20:26:05.503" v="120" actId="2696"/>
        <pc:sldMkLst>
          <pc:docMk/>
          <pc:sldMk cId="1974465492" sldId="734"/>
        </pc:sldMkLst>
      </pc:sldChg>
      <pc:sldChg chg="del">
        <pc:chgData name="Dimitar Zahariev" userId="b84e4ebc77879e88" providerId="LiveId" clId="{20ED634B-D678-4C4C-9C06-E806B5AFC260}" dt="2019-12-04T20:26:05.524" v="121" actId="2696"/>
        <pc:sldMkLst>
          <pc:docMk/>
          <pc:sldMk cId="301414503" sldId="735"/>
        </pc:sldMkLst>
      </pc:sldChg>
      <pc:sldChg chg="del">
        <pc:chgData name="Dimitar Zahariev" userId="b84e4ebc77879e88" providerId="LiveId" clId="{20ED634B-D678-4C4C-9C06-E806B5AFC260}" dt="2019-12-04T20:26:05.280" v="114" actId="2696"/>
        <pc:sldMkLst>
          <pc:docMk/>
          <pc:sldMk cId="3323397672" sldId="736"/>
        </pc:sldMkLst>
      </pc:sldChg>
      <pc:sldChg chg="del">
        <pc:chgData name="Dimitar Zahariev" userId="b84e4ebc77879e88" providerId="LiveId" clId="{20ED634B-D678-4C4C-9C06-E806B5AFC260}" dt="2019-12-04T20:26:05.828" v="133" actId="2696"/>
        <pc:sldMkLst>
          <pc:docMk/>
          <pc:sldMk cId="1596737647" sldId="737"/>
        </pc:sldMkLst>
      </pc:sldChg>
      <pc:sldChg chg="addSp modSp add del modAnim">
        <pc:chgData name="Dimitar Zahariev" userId="b84e4ebc77879e88" providerId="LiveId" clId="{20ED634B-D678-4C4C-9C06-E806B5AFC260}" dt="2019-12-05T13:43:57.541" v="6032" actId="2696"/>
        <pc:sldMkLst>
          <pc:docMk/>
          <pc:sldMk cId="3811251410" sldId="738"/>
        </pc:sldMkLst>
        <pc:spChg chg="mod">
          <ac:chgData name="Dimitar Zahariev" userId="b84e4ebc77879e88" providerId="LiveId" clId="{20ED634B-D678-4C4C-9C06-E806B5AFC260}" dt="2019-12-04T20:26:42.755" v="157" actId="20577"/>
          <ac:spMkLst>
            <pc:docMk/>
            <pc:sldMk cId="3811251410" sldId="738"/>
            <ac:spMk id="4" creationId="{D7702113-46B5-44FF-AE34-AED42A801FFF}"/>
          </ac:spMkLst>
        </pc:spChg>
        <pc:spChg chg="mod">
          <ac:chgData name="Dimitar Zahariev" userId="b84e4ebc77879e88" providerId="LiveId" clId="{20ED634B-D678-4C4C-9C06-E806B5AFC260}" dt="2019-12-05T06:07:43.613" v="5042" actId="20577"/>
          <ac:spMkLst>
            <pc:docMk/>
            <pc:sldMk cId="3811251410" sldId="738"/>
            <ac:spMk id="5" creationId="{25D4DC16-7C8F-4647-B097-E39063E1F4FD}"/>
          </ac:spMkLst>
        </pc:spChg>
        <pc:spChg chg="add mod">
          <ac:chgData name="Dimitar Zahariev" userId="b84e4ebc77879e88" providerId="LiveId" clId="{20ED634B-D678-4C4C-9C06-E806B5AFC260}" dt="2019-12-04T20:27:46.623" v="158"/>
          <ac:spMkLst>
            <pc:docMk/>
            <pc:sldMk cId="3811251410" sldId="738"/>
            <ac:spMk id="6" creationId="{5573D971-45F4-41D9-A9B7-646EAF91B4AF}"/>
          </ac:spMkLst>
        </pc:spChg>
        <pc:picChg chg="add mod">
          <ac:chgData name="Dimitar Zahariev" userId="b84e4ebc77879e88" providerId="LiveId" clId="{20ED634B-D678-4C4C-9C06-E806B5AFC260}" dt="2019-12-04T20:29:13.562" v="165" actId="1076"/>
          <ac:picMkLst>
            <pc:docMk/>
            <pc:sldMk cId="3811251410" sldId="738"/>
            <ac:picMk id="3" creationId="{782DF121-37BB-4608-83E9-8FDDCE0443A1}"/>
          </ac:picMkLst>
        </pc:picChg>
      </pc:sldChg>
      <pc:sldChg chg="del">
        <pc:chgData name="Dimitar Zahariev" userId="b84e4ebc77879e88" providerId="LiveId" clId="{20ED634B-D678-4C4C-9C06-E806B5AFC260}" dt="2019-12-04T20:26:05.706" v="128" actId="2696"/>
        <pc:sldMkLst>
          <pc:docMk/>
          <pc:sldMk cId="244435920" sldId="740"/>
        </pc:sldMkLst>
      </pc:sldChg>
      <pc:sldChg chg="del">
        <pc:chgData name="Dimitar Zahariev" userId="b84e4ebc77879e88" providerId="LiveId" clId="{20ED634B-D678-4C4C-9C06-E806B5AFC260}" dt="2019-12-04T20:26:05.726" v="129" actId="2696"/>
        <pc:sldMkLst>
          <pc:docMk/>
          <pc:sldMk cId="1281249806" sldId="741"/>
        </pc:sldMkLst>
      </pc:sldChg>
      <pc:sldChg chg="del">
        <pc:chgData name="Dimitar Zahariev" userId="b84e4ebc77879e88" providerId="LiveId" clId="{20ED634B-D678-4C4C-9C06-E806B5AFC260}" dt="2019-12-04T20:26:05.751" v="130" actId="2696"/>
        <pc:sldMkLst>
          <pc:docMk/>
          <pc:sldMk cId="177129517" sldId="742"/>
        </pc:sldMkLst>
      </pc:sldChg>
      <pc:sldChg chg="del">
        <pc:chgData name="Dimitar Zahariev" userId="b84e4ebc77879e88" providerId="LiveId" clId="{20ED634B-D678-4C4C-9C06-E806B5AFC260}" dt="2019-12-04T20:26:05.636" v="125" actId="2696"/>
        <pc:sldMkLst>
          <pc:docMk/>
          <pc:sldMk cId="2418328832" sldId="743"/>
        </pc:sldMkLst>
      </pc:sldChg>
      <pc:sldChg chg="del">
        <pc:chgData name="Dimitar Zahariev" userId="b84e4ebc77879e88" providerId="LiveId" clId="{20ED634B-D678-4C4C-9C06-E806B5AFC260}" dt="2019-12-04T20:26:05.808" v="132" actId="2696"/>
        <pc:sldMkLst>
          <pc:docMk/>
          <pc:sldMk cId="3843151059" sldId="744"/>
        </pc:sldMkLst>
      </pc:sldChg>
      <pc:sldChg chg="del">
        <pc:chgData name="Dimitar Zahariev" userId="b84e4ebc77879e88" providerId="LiveId" clId="{20ED634B-D678-4C4C-9C06-E806B5AFC260}" dt="2019-12-04T20:26:05.656" v="126" actId="2696"/>
        <pc:sldMkLst>
          <pc:docMk/>
          <pc:sldMk cId="2138456623" sldId="745"/>
        </pc:sldMkLst>
      </pc:sldChg>
      <pc:sldChg chg="del">
        <pc:chgData name="Dimitar Zahariev" userId="b84e4ebc77879e88" providerId="LiveId" clId="{20ED634B-D678-4C4C-9C06-E806B5AFC260}" dt="2019-12-04T20:26:05.778" v="131" actId="2696"/>
        <pc:sldMkLst>
          <pc:docMk/>
          <pc:sldMk cId="2235007403" sldId="746"/>
        </pc:sldMkLst>
      </pc:sldChg>
      <pc:sldChg chg="del">
        <pc:chgData name="Dimitar Zahariev" userId="b84e4ebc77879e88" providerId="LiveId" clId="{20ED634B-D678-4C4C-9C06-E806B5AFC260}" dt="2019-12-04T20:46:49.592" v="764" actId="2696"/>
        <pc:sldMkLst>
          <pc:docMk/>
          <pc:sldMk cId="3071864637" sldId="747"/>
        </pc:sldMkLst>
      </pc:sldChg>
      <pc:sldChg chg="del">
        <pc:chgData name="Dimitar Zahariev" userId="b84e4ebc77879e88" providerId="LiveId" clId="{20ED634B-D678-4C4C-9C06-E806B5AFC260}" dt="2019-12-04T20:46:50.176" v="765" actId="2696"/>
        <pc:sldMkLst>
          <pc:docMk/>
          <pc:sldMk cId="633730192" sldId="748"/>
        </pc:sldMkLst>
      </pc:sldChg>
      <pc:sldChg chg="del">
        <pc:chgData name="Dimitar Zahariev" userId="b84e4ebc77879e88" providerId="LiveId" clId="{20ED634B-D678-4C4C-9C06-E806B5AFC260}" dt="2019-12-04T20:46:50.760" v="766" actId="2696"/>
        <pc:sldMkLst>
          <pc:docMk/>
          <pc:sldMk cId="2762354524" sldId="749"/>
        </pc:sldMkLst>
      </pc:sldChg>
      <pc:sldChg chg="del">
        <pc:chgData name="Dimitar Zahariev" userId="b84e4ebc77879e88" providerId="LiveId" clId="{20ED634B-D678-4C4C-9C06-E806B5AFC260}" dt="2019-12-04T20:46:51.726" v="767" actId="2696"/>
        <pc:sldMkLst>
          <pc:docMk/>
          <pc:sldMk cId="4271314413" sldId="750"/>
        </pc:sldMkLst>
      </pc:sldChg>
      <pc:sldChg chg="modSp modAnim">
        <pc:chgData name="Dimitar Zahariev" userId="b84e4ebc77879e88" providerId="LiveId" clId="{20ED634B-D678-4C4C-9C06-E806B5AFC260}" dt="2019-12-04T22:43:31.431" v="3042" actId="5793"/>
        <pc:sldMkLst>
          <pc:docMk/>
          <pc:sldMk cId="2373257029" sldId="751"/>
        </pc:sldMkLst>
        <pc:spChg chg="mod">
          <ac:chgData name="Dimitar Zahariev" userId="b84e4ebc77879e88" providerId="LiveId" clId="{20ED634B-D678-4C4C-9C06-E806B5AFC260}" dt="2019-12-04T22:43:31.431" v="3042" actId="5793"/>
          <ac:spMkLst>
            <pc:docMk/>
            <pc:sldMk cId="2373257029" sldId="751"/>
            <ac:spMk id="14" creationId="{0E49D336-45B6-44D3-97C4-E28F8DEA2022}"/>
          </ac:spMkLst>
        </pc:spChg>
      </pc:sldChg>
      <pc:sldChg chg="modSp add">
        <pc:chgData name="Dimitar Zahariev" userId="b84e4ebc77879e88" providerId="LiveId" clId="{20ED634B-D678-4C4C-9C06-E806B5AFC260}" dt="2019-12-04T19:32:28.904" v="10" actId="108"/>
        <pc:sldMkLst>
          <pc:docMk/>
          <pc:sldMk cId="2506175793" sldId="895"/>
        </pc:sldMkLst>
        <pc:spChg chg="mod">
          <ac:chgData name="Dimitar Zahariev" userId="b84e4ebc77879e88" providerId="LiveId" clId="{20ED634B-D678-4C4C-9C06-E806B5AFC260}" dt="2019-12-04T19:32:18.552" v="9" actId="20577"/>
          <ac:spMkLst>
            <pc:docMk/>
            <pc:sldMk cId="2506175793" sldId="895"/>
            <ac:spMk id="6" creationId="{D329B28C-47EF-4462-BD8A-25349090958E}"/>
          </ac:spMkLst>
        </pc:spChg>
        <pc:spChg chg="mod">
          <ac:chgData name="Dimitar Zahariev" userId="b84e4ebc77879e88" providerId="LiveId" clId="{20ED634B-D678-4C4C-9C06-E806B5AFC260}" dt="2019-12-04T19:32:28.904" v="10" actId="108"/>
          <ac:spMkLst>
            <pc:docMk/>
            <pc:sldMk cId="2506175793" sldId="895"/>
            <ac:spMk id="7" creationId="{869D6304-113E-4387-B4AD-B5D71C46D490}"/>
          </ac:spMkLst>
        </pc:spChg>
      </pc:sldChg>
      <pc:sldChg chg="modSp add modAnim">
        <pc:chgData name="Dimitar Zahariev" userId="b84e4ebc77879e88" providerId="LiveId" clId="{20ED634B-D678-4C4C-9C06-E806B5AFC260}" dt="2019-12-04T19:32:39.971" v="11"/>
        <pc:sldMkLst>
          <pc:docMk/>
          <pc:sldMk cId="4224565661" sldId="946"/>
        </pc:sldMkLst>
        <pc:spChg chg="mod">
          <ac:chgData name="Dimitar Zahariev" userId="b84e4ebc77879e88" providerId="LiveId" clId="{20ED634B-D678-4C4C-9C06-E806B5AFC260}" dt="2019-12-04T19:32:39.971" v="11"/>
          <ac:spMkLst>
            <pc:docMk/>
            <pc:sldMk cId="4224565661" sldId="946"/>
            <ac:spMk id="3" creationId="{CCBBA88C-C72C-46FC-B1CD-F9B946D90BB3}"/>
          </ac:spMkLst>
        </pc:spChg>
      </pc:sldChg>
      <pc:sldChg chg="modSp add">
        <pc:chgData name="Dimitar Zahariev" userId="b84e4ebc77879e88" providerId="LiveId" clId="{20ED634B-D678-4C4C-9C06-E806B5AFC260}" dt="2019-12-04T19:33:26.381" v="35" actId="20577"/>
        <pc:sldMkLst>
          <pc:docMk/>
          <pc:sldMk cId="1862218309" sldId="947"/>
        </pc:sldMkLst>
        <pc:spChg chg="mod">
          <ac:chgData name="Dimitar Zahariev" userId="b84e4ebc77879e88" providerId="LiveId" clId="{20ED634B-D678-4C4C-9C06-E806B5AFC260}" dt="2019-12-04T19:33:21.028" v="29" actId="20577"/>
          <ac:spMkLst>
            <pc:docMk/>
            <pc:sldMk cId="1862218309" sldId="947"/>
            <ac:spMk id="4" creationId="{BEB5BB41-09D4-4E9F-8C80-EE8709171CB3}"/>
          </ac:spMkLst>
        </pc:spChg>
        <pc:spChg chg="mod">
          <ac:chgData name="Dimitar Zahariev" userId="b84e4ebc77879e88" providerId="LiveId" clId="{20ED634B-D678-4C4C-9C06-E806B5AFC260}" dt="2019-12-04T19:33:26.381" v="35" actId="20577"/>
          <ac:spMkLst>
            <pc:docMk/>
            <pc:sldMk cId="1862218309" sldId="947"/>
            <ac:spMk id="5" creationId="{11A1BDA3-1568-4FA9-867E-D3CB207F2824}"/>
          </ac:spMkLst>
        </pc:spChg>
      </pc:sldChg>
      <pc:sldChg chg="modSp add del modAnim">
        <pc:chgData name="Dimitar Zahariev" userId="b84e4ebc77879e88" providerId="LiveId" clId="{20ED634B-D678-4C4C-9C06-E806B5AFC260}" dt="2019-12-05T13:43:57.531" v="6031" actId="2696"/>
        <pc:sldMkLst>
          <pc:docMk/>
          <pc:sldMk cId="3120994191" sldId="948"/>
        </pc:sldMkLst>
        <pc:spChg chg="mod">
          <ac:chgData name="Dimitar Zahariev" userId="b84e4ebc77879e88" providerId="LiveId" clId="{20ED634B-D678-4C4C-9C06-E806B5AFC260}" dt="2019-12-04T20:30:18.405" v="208" actId="20577"/>
          <ac:spMkLst>
            <pc:docMk/>
            <pc:sldMk cId="3120994191" sldId="948"/>
            <ac:spMk id="4" creationId="{D7702113-46B5-44FF-AE34-AED42A801FFF}"/>
          </ac:spMkLst>
        </pc:spChg>
        <pc:spChg chg="mod">
          <ac:chgData name="Dimitar Zahariev" userId="b84e4ebc77879e88" providerId="LiveId" clId="{20ED634B-D678-4C4C-9C06-E806B5AFC260}" dt="2019-12-04T22:35:06.446" v="2899" actId="113"/>
          <ac:spMkLst>
            <pc:docMk/>
            <pc:sldMk cId="3120994191" sldId="948"/>
            <ac:spMk id="5" creationId="{25D4DC16-7C8F-4647-B097-E39063E1F4FD}"/>
          </ac:spMkLst>
        </pc:spChg>
        <pc:spChg chg="mod">
          <ac:chgData name="Dimitar Zahariev" userId="b84e4ebc77879e88" providerId="LiveId" clId="{20ED634B-D678-4C4C-9C06-E806B5AFC260}" dt="2019-12-04T22:29:12.232" v="2680" actId="255"/>
          <ac:spMkLst>
            <pc:docMk/>
            <pc:sldMk cId="3120994191" sldId="948"/>
            <ac:spMk id="6" creationId="{5573D971-45F4-41D9-A9B7-646EAF91B4AF}"/>
          </ac:spMkLst>
        </pc:spChg>
      </pc:sldChg>
      <pc:sldChg chg="modSp add modAnim">
        <pc:chgData name="Dimitar Zahariev" userId="b84e4ebc77879e88" providerId="LiveId" clId="{20ED634B-D678-4C4C-9C06-E806B5AFC260}" dt="2019-12-04T22:09:10.393" v="2610" actId="20577"/>
        <pc:sldMkLst>
          <pc:docMk/>
          <pc:sldMk cId="1927522378" sldId="949"/>
        </pc:sldMkLst>
        <pc:spChg chg="mod">
          <ac:chgData name="Dimitar Zahariev" userId="b84e4ebc77879e88" providerId="LiveId" clId="{20ED634B-D678-4C4C-9C06-E806B5AFC260}" dt="2019-12-04T21:58:42.939" v="2423" actId="20577"/>
          <ac:spMkLst>
            <pc:docMk/>
            <pc:sldMk cId="1927522378" sldId="949"/>
            <ac:spMk id="4" creationId="{D7702113-46B5-44FF-AE34-AED42A801FFF}"/>
          </ac:spMkLst>
        </pc:spChg>
        <pc:spChg chg="mod">
          <ac:chgData name="Dimitar Zahariev" userId="b84e4ebc77879e88" providerId="LiveId" clId="{20ED634B-D678-4C4C-9C06-E806B5AFC260}" dt="2019-12-04T22:09:10.393" v="2610" actId="20577"/>
          <ac:spMkLst>
            <pc:docMk/>
            <pc:sldMk cId="1927522378" sldId="949"/>
            <ac:spMk id="5" creationId="{25D4DC16-7C8F-4647-B097-E39063E1F4FD}"/>
          </ac:spMkLst>
        </pc:spChg>
        <pc:spChg chg="mod">
          <ac:chgData name="Dimitar Zahariev" userId="b84e4ebc77879e88" providerId="LiveId" clId="{20ED634B-D678-4C4C-9C06-E806B5AFC260}" dt="2019-12-04T21:58:57.588" v="2424"/>
          <ac:spMkLst>
            <pc:docMk/>
            <pc:sldMk cId="1927522378" sldId="949"/>
            <ac:spMk id="6" creationId="{5573D971-45F4-41D9-A9B7-646EAF91B4AF}"/>
          </ac:spMkLst>
        </pc:spChg>
      </pc:sldChg>
      <pc:sldChg chg="modSp add modAnim">
        <pc:chgData name="Dimitar Zahariev" userId="b84e4ebc77879e88" providerId="LiveId" clId="{20ED634B-D678-4C4C-9C06-E806B5AFC260}" dt="2019-12-04T21:56:59.686" v="2377" actId="113"/>
        <pc:sldMkLst>
          <pc:docMk/>
          <pc:sldMk cId="2892226491" sldId="950"/>
        </pc:sldMkLst>
        <pc:spChg chg="mod">
          <ac:chgData name="Dimitar Zahariev" userId="b84e4ebc77879e88" providerId="LiveId" clId="{20ED634B-D678-4C4C-9C06-E806B5AFC260}" dt="2019-12-04T21:56:59.686" v="2377" actId="113"/>
          <ac:spMkLst>
            <pc:docMk/>
            <pc:sldMk cId="2892226491" sldId="950"/>
            <ac:spMk id="5" creationId="{25D4DC16-7C8F-4647-B097-E39063E1F4FD}"/>
          </ac:spMkLst>
        </pc:spChg>
      </pc:sldChg>
      <pc:sldChg chg="addSp delSp modSp add modAnim">
        <pc:chgData name="Dimitar Zahariev" userId="b84e4ebc77879e88" providerId="LiveId" clId="{20ED634B-D678-4C4C-9C06-E806B5AFC260}" dt="2019-12-04T22:56:22.688" v="3144" actId="20577"/>
        <pc:sldMkLst>
          <pc:docMk/>
          <pc:sldMk cId="3867820875" sldId="951"/>
        </pc:sldMkLst>
        <pc:spChg chg="add del">
          <ac:chgData name="Dimitar Zahariev" userId="b84e4ebc77879e88" providerId="LiveId" clId="{20ED634B-D678-4C4C-9C06-E806B5AFC260}" dt="2019-12-04T22:55:28.450" v="3093"/>
          <ac:spMkLst>
            <pc:docMk/>
            <pc:sldMk cId="3867820875" sldId="951"/>
            <ac:spMk id="2" creationId="{89B2473C-A330-4DF9-9A20-8196530E5965}"/>
          </ac:spMkLst>
        </pc:spChg>
        <pc:spChg chg="add del">
          <ac:chgData name="Dimitar Zahariev" userId="b84e4ebc77879e88" providerId="LiveId" clId="{20ED634B-D678-4C4C-9C06-E806B5AFC260}" dt="2019-12-04T22:55:46.248" v="3095"/>
          <ac:spMkLst>
            <pc:docMk/>
            <pc:sldMk cId="3867820875" sldId="951"/>
            <ac:spMk id="3" creationId="{C9A0F480-9B1A-4C2E-9475-FD9508F8D2EB}"/>
          </ac:spMkLst>
        </pc:spChg>
        <pc:spChg chg="mod">
          <ac:chgData name="Dimitar Zahariev" userId="b84e4ebc77879e88" providerId="LiveId" clId="{20ED634B-D678-4C4C-9C06-E806B5AFC260}" dt="2019-12-04T20:37:43.977" v="330" actId="6549"/>
          <ac:spMkLst>
            <pc:docMk/>
            <pc:sldMk cId="3867820875" sldId="951"/>
            <ac:spMk id="4" creationId="{D7702113-46B5-44FF-AE34-AED42A801FFF}"/>
          </ac:spMkLst>
        </pc:spChg>
        <pc:spChg chg="mod">
          <ac:chgData name="Dimitar Zahariev" userId="b84e4ebc77879e88" providerId="LiveId" clId="{20ED634B-D678-4C4C-9C06-E806B5AFC260}" dt="2019-12-04T22:56:22.688" v="3144" actId="20577"/>
          <ac:spMkLst>
            <pc:docMk/>
            <pc:sldMk cId="3867820875" sldId="951"/>
            <ac:spMk id="5" creationId="{25D4DC16-7C8F-4647-B097-E39063E1F4FD}"/>
          </ac:spMkLst>
        </pc:spChg>
        <pc:spChg chg="mod">
          <ac:chgData name="Dimitar Zahariev" userId="b84e4ebc77879e88" providerId="LiveId" clId="{20ED634B-D678-4C4C-9C06-E806B5AFC260}" dt="2019-12-04T20:45:49.331" v="756"/>
          <ac:spMkLst>
            <pc:docMk/>
            <pc:sldMk cId="3867820875" sldId="951"/>
            <ac:spMk id="6" creationId="{5573D971-45F4-41D9-A9B7-646EAF91B4AF}"/>
          </ac:spMkLst>
        </pc:spChg>
      </pc:sldChg>
      <pc:sldChg chg="addSp delSp modSp add modAnim">
        <pc:chgData name="Dimitar Zahariev" userId="b84e4ebc77879e88" providerId="LiveId" clId="{20ED634B-D678-4C4C-9C06-E806B5AFC260}" dt="2019-12-04T22:58:12.463" v="3186" actId="113"/>
        <pc:sldMkLst>
          <pc:docMk/>
          <pc:sldMk cId="562828074" sldId="952"/>
        </pc:sldMkLst>
        <pc:spChg chg="add del">
          <ac:chgData name="Dimitar Zahariev" userId="b84e4ebc77879e88" providerId="LiveId" clId="{20ED634B-D678-4C4C-9C06-E806B5AFC260}" dt="2019-12-04T22:57:32.346" v="3147"/>
          <ac:spMkLst>
            <pc:docMk/>
            <pc:sldMk cId="562828074" sldId="952"/>
            <ac:spMk id="2" creationId="{BD951E36-6D49-4373-82CB-841C60E4D4AA}"/>
          </ac:spMkLst>
        </pc:spChg>
        <pc:spChg chg="mod">
          <ac:chgData name="Dimitar Zahariev" userId="b84e4ebc77879e88" providerId="LiveId" clId="{20ED634B-D678-4C4C-9C06-E806B5AFC260}" dt="2019-12-04T20:43:55.863" v="754" actId="20577"/>
          <ac:spMkLst>
            <pc:docMk/>
            <pc:sldMk cId="562828074" sldId="952"/>
            <ac:spMk id="4" creationId="{D7702113-46B5-44FF-AE34-AED42A801FFF}"/>
          </ac:spMkLst>
        </pc:spChg>
        <pc:spChg chg="mod">
          <ac:chgData name="Dimitar Zahariev" userId="b84e4ebc77879e88" providerId="LiveId" clId="{20ED634B-D678-4C4C-9C06-E806B5AFC260}" dt="2019-12-04T22:58:12.463" v="3186" actId="113"/>
          <ac:spMkLst>
            <pc:docMk/>
            <pc:sldMk cId="562828074" sldId="952"/>
            <ac:spMk id="5" creationId="{25D4DC16-7C8F-4647-B097-E39063E1F4FD}"/>
          </ac:spMkLst>
        </pc:spChg>
        <pc:spChg chg="mod">
          <ac:chgData name="Dimitar Zahariev" userId="b84e4ebc77879e88" providerId="LiveId" clId="{20ED634B-D678-4C4C-9C06-E806B5AFC260}" dt="2019-12-04T20:45:06.684" v="755"/>
          <ac:spMkLst>
            <pc:docMk/>
            <pc:sldMk cId="562828074" sldId="952"/>
            <ac:spMk id="6" creationId="{5573D971-45F4-41D9-A9B7-646EAF91B4AF}"/>
          </ac:spMkLst>
        </pc:spChg>
      </pc:sldChg>
      <pc:sldChg chg="modSp add modAnim">
        <pc:chgData name="Dimitar Zahariev" userId="b84e4ebc77879e88" providerId="LiveId" clId="{20ED634B-D678-4C4C-9C06-E806B5AFC260}" dt="2019-12-04T23:17:59.887" v="3925" actId="20577"/>
        <pc:sldMkLst>
          <pc:docMk/>
          <pc:sldMk cId="3275338195" sldId="953"/>
        </pc:sldMkLst>
        <pc:spChg chg="mod">
          <ac:chgData name="Dimitar Zahariev" userId="b84e4ebc77879e88" providerId="LiveId" clId="{20ED634B-D678-4C4C-9C06-E806B5AFC260}" dt="2019-12-04T20:51:30.623" v="987" actId="20577"/>
          <ac:spMkLst>
            <pc:docMk/>
            <pc:sldMk cId="3275338195" sldId="953"/>
            <ac:spMk id="4" creationId="{D7702113-46B5-44FF-AE34-AED42A801FFF}"/>
          </ac:spMkLst>
        </pc:spChg>
        <pc:spChg chg="mod">
          <ac:chgData name="Dimitar Zahariev" userId="b84e4ebc77879e88" providerId="LiveId" clId="{20ED634B-D678-4C4C-9C06-E806B5AFC260}" dt="2019-12-04T23:17:59.887" v="3925" actId="20577"/>
          <ac:spMkLst>
            <pc:docMk/>
            <pc:sldMk cId="3275338195" sldId="953"/>
            <ac:spMk id="5" creationId="{25D4DC16-7C8F-4647-B097-E39063E1F4FD}"/>
          </ac:spMkLst>
        </pc:spChg>
        <pc:spChg chg="mod">
          <ac:chgData name="Dimitar Zahariev" userId="b84e4ebc77879e88" providerId="LiveId" clId="{20ED634B-D678-4C4C-9C06-E806B5AFC260}" dt="2019-12-04T22:50:08.765" v="3090"/>
          <ac:spMkLst>
            <pc:docMk/>
            <pc:sldMk cId="3275338195" sldId="953"/>
            <ac:spMk id="6" creationId="{5573D971-45F4-41D9-A9B7-646EAF91B4AF}"/>
          </ac:spMkLst>
        </pc:spChg>
      </pc:sldChg>
      <pc:sldChg chg="modSp add modAnim">
        <pc:chgData name="Dimitar Zahariev" userId="b84e4ebc77879e88" providerId="LiveId" clId="{20ED634B-D678-4C4C-9C06-E806B5AFC260}" dt="2019-12-05T06:21:11.186" v="5361" actId="113"/>
        <pc:sldMkLst>
          <pc:docMk/>
          <pc:sldMk cId="232180000" sldId="954"/>
        </pc:sldMkLst>
        <pc:spChg chg="mod">
          <ac:chgData name="Dimitar Zahariev" userId="b84e4ebc77879e88" providerId="LiveId" clId="{20ED634B-D678-4C4C-9C06-E806B5AFC260}" dt="2019-12-05T06:21:11.186" v="5361" actId="113"/>
          <ac:spMkLst>
            <pc:docMk/>
            <pc:sldMk cId="232180000" sldId="954"/>
            <ac:spMk id="5" creationId="{25D4DC16-7C8F-4647-B097-E39063E1F4FD}"/>
          </ac:spMkLst>
        </pc:spChg>
        <pc:spChg chg="mod">
          <ac:chgData name="Dimitar Zahariev" userId="b84e4ebc77879e88" providerId="LiveId" clId="{20ED634B-D678-4C4C-9C06-E806B5AFC260}" dt="2019-12-05T06:20:58.041" v="5357" actId="14100"/>
          <ac:spMkLst>
            <pc:docMk/>
            <pc:sldMk cId="232180000" sldId="954"/>
            <ac:spMk id="6" creationId="{5573D971-45F4-41D9-A9B7-646EAF91B4AF}"/>
          </ac:spMkLst>
        </pc:spChg>
      </pc:sldChg>
      <pc:sldChg chg="modSp add del ord modAnim">
        <pc:chgData name="Dimitar Zahariev" userId="b84e4ebc77879e88" providerId="LiveId" clId="{20ED634B-D678-4C4C-9C06-E806B5AFC260}" dt="2019-12-04T23:20:51.173" v="3928" actId="2696"/>
        <pc:sldMkLst>
          <pc:docMk/>
          <pc:sldMk cId="1098164437" sldId="954"/>
        </pc:sldMkLst>
        <pc:spChg chg="mod">
          <ac:chgData name="Dimitar Zahariev" userId="b84e4ebc77879e88" providerId="LiveId" clId="{20ED634B-D678-4C4C-9C06-E806B5AFC260}" dt="2019-12-04T20:50:54.652" v="938" actId="20577"/>
          <ac:spMkLst>
            <pc:docMk/>
            <pc:sldMk cId="1098164437" sldId="954"/>
            <ac:spMk id="4" creationId="{D7702113-46B5-44FF-AE34-AED42A801FFF}"/>
          </ac:spMkLst>
        </pc:spChg>
        <pc:spChg chg="mod">
          <ac:chgData name="Dimitar Zahariev" userId="b84e4ebc77879e88" providerId="LiveId" clId="{20ED634B-D678-4C4C-9C06-E806B5AFC260}" dt="2019-12-04T20:51:09.701" v="970" actId="20577"/>
          <ac:spMkLst>
            <pc:docMk/>
            <pc:sldMk cId="1098164437" sldId="954"/>
            <ac:spMk id="5" creationId="{25D4DC16-7C8F-4647-B097-E39063E1F4FD}"/>
          </ac:spMkLst>
        </pc:spChg>
      </pc:sldChg>
      <pc:sldChg chg="modSp add modAnim">
        <pc:chgData name="Dimitar Zahariev" userId="b84e4ebc77879e88" providerId="LiveId" clId="{20ED634B-D678-4C4C-9C06-E806B5AFC260}" dt="2019-12-04T23:50:54.104" v="4684" actId="20577"/>
        <pc:sldMkLst>
          <pc:docMk/>
          <pc:sldMk cId="4291165990" sldId="955"/>
        </pc:sldMkLst>
        <pc:spChg chg="mod">
          <ac:chgData name="Dimitar Zahariev" userId="b84e4ebc77879e88" providerId="LiveId" clId="{20ED634B-D678-4C4C-9C06-E806B5AFC260}" dt="2019-12-04T23:40:39.806" v="4232" actId="20577"/>
          <ac:spMkLst>
            <pc:docMk/>
            <pc:sldMk cId="4291165990" sldId="955"/>
            <ac:spMk id="4" creationId="{D7702113-46B5-44FF-AE34-AED42A801FFF}"/>
          </ac:spMkLst>
        </pc:spChg>
        <pc:spChg chg="mod">
          <ac:chgData name="Dimitar Zahariev" userId="b84e4ebc77879e88" providerId="LiveId" clId="{20ED634B-D678-4C4C-9C06-E806B5AFC260}" dt="2019-12-04T23:50:54.104" v="4684" actId="20577"/>
          <ac:spMkLst>
            <pc:docMk/>
            <pc:sldMk cId="4291165990" sldId="955"/>
            <ac:spMk id="5" creationId="{25D4DC16-7C8F-4647-B097-E39063E1F4FD}"/>
          </ac:spMkLst>
        </pc:spChg>
        <pc:spChg chg="mod">
          <ac:chgData name="Dimitar Zahariev" userId="b84e4ebc77879e88" providerId="LiveId" clId="{20ED634B-D678-4C4C-9C06-E806B5AFC260}" dt="2019-12-04T23:42:23.226" v="4233"/>
          <ac:spMkLst>
            <pc:docMk/>
            <pc:sldMk cId="4291165990" sldId="955"/>
            <ac:spMk id="6" creationId="{5573D971-45F4-41D9-A9B7-646EAF91B4AF}"/>
          </ac:spMkLst>
        </pc:spChg>
      </pc:sldChg>
      <pc:sldChg chg="modSp add ord modAnim">
        <pc:chgData name="Dimitar Zahariev" userId="b84e4ebc77879e88" providerId="LiveId" clId="{20ED634B-D678-4C4C-9C06-E806B5AFC260}" dt="2019-12-06T06:48:06.310" v="6173"/>
        <pc:sldMkLst>
          <pc:docMk/>
          <pc:sldMk cId="3107088967" sldId="956"/>
        </pc:sldMkLst>
        <pc:spChg chg="mod">
          <ac:chgData name="Dimitar Zahariev" userId="b84e4ebc77879e88" providerId="LiveId" clId="{20ED634B-D678-4C4C-9C06-E806B5AFC260}" dt="2019-12-04T20:52:06.128" v="1020" actId="20577"/>
          <ac:spMkLst>
            <pc:docMk/>
            <pc:sldMk cId="3107088967" sldId="956"/>
            <ac:spMk id="4" creationId="{D7702113-46B5-44FF-AE34-AED42A801FFF}"/>
          </ac:spMkLst>
        </pc:spChg>
        <pc:spChg chg="mod">
          <ac:chgData name="Dimitar Zahariev" userId="b84e4ebc77879e88" providerId="LiveId" clId="{20ED634B-D678-4C4C-9C06-E806B5AFC260}" dt="2019-12-04T23:39:13.599" v="4183" actId="20577"/>
          <ac:spMkLst>
            <pc:docMk/>
            <pc:sldMk cId="3107088967" sldId="956"/>
            <ac:spMk id="5" creationId="{25D4DC16-7C8F-4647-B097-E39063E1F4FD}"/>
          </ac:spMkLst>
        </pc:spChg>
        <pc:spChg chg="mod">
          <ac:chgData name="Dimitar Zahariev" userId="b84e4ebc77879e88" providerId="LiveId" clId="{20ED634B-D678-4C4C-9C06-E806B5AFC260}" dt="2019-12-04T23:29:34.531" v="4062"/>
          <ac:spMkLst>
            <pc:docMk/>
            <pc:sldMk cId="3107088967" sldId="956"/>
            <ac:spMk id="6" creationId="{5573D971-45F4-41D9-A9B7-646EAF91B4AF}"/>
          </ac:spMkLst>
        </pc:spChg>
      </pc:sldChg>
      <pc:sldChg chg="modSp add modAnim">
        <pc:chgData name="Dimitar Zahariev" userId="b84e4ebc77879e88" providerId="LiveId" clId="{20ED634B-D678-4C4C-9C06-E806B5AFC260}" dt="2019-12-06T06:48:31.239" v="6177"/>
        <pc:sldMkLst>
          <pc:docMk/>
          <pc:sldMk cId="4062675318" sldId="957"/>
        </pc:sldMkLst>
        <pc:spChg chg="mod">
          <ac:chgData name="Dimitar Zahariev" userId="b84e4ebc77879e88" providerId="LiveId" clId="{20ED634B-D678-4C4C-9C06-E806B5AFC260}" dt="2019-12-04T20:52:16.541" v="1041" actId="20577"/>
          <ac:spMkLst>
            <pc:docMk/>
            <pc:sldMk cId="4062675318" sldId="957"/>
            <ac:spMk id="4" creationId="{D7702113-46B5-44FF-AE34-AED42A801FFF}"/>
          </ac:spMkLst>
        </pc:spChg>
        <pc:spChg chg="mod">
          <ac:chgData name="Dimitar Zahariev" userId="b84e4ebc77879e88" providerId="LiveId" clId="{20ED634B-D678-4C4C-9C06-E806B5AFC260}" dt="2019-12-04T23:28:46.886" v="4061"/>
          <ac:spMkLst>
            <pc:docMk/>
            <pc:sldMk cId="4062675318" sldId="957"/>
            <ac:spMk id="5" creationId="{25D4DC16-7C8F-4647-B097-E39063E1F4FD}"/>
          </ac:spMkLst>
        </pc:spChg>
        <pc:spChg chg="mod">
          <ac:chgData name="Dimitar Zahariev" userId="b84e4ebc77879e88" providerId="LiveId" clId="{20ED634B-D678-4C4C-9C06-E806B5AFC260}" dt="2019-12-04T23:19:24.133" v="3927"/>
          <ac:spMkLst>
            <pc:docMk/>
            <pc:sldMk cId="4062675318" sldId="957"/>
            <ac:spMk id="6" creationId="{5573D971-45F4-41D9-A9B7-646EAF91B4AF}"/>
          </ac:spMkLst>
        </pc:spChg>
      </pc:sldChg>
      <pc:sldChg chg="addSp modSp add modAnim">
        <pc:chgData name="Dimitar Zahariev" userId="b84e4ebc77879e88" providerId="LiveId" clId="{20ED634B-D678-4C4C-9C06-E806B5AFC260}" dt="2019-12-05T06:39:41.993" v="5561" actId="113"/>
        <pc:sldMkLst>
          <pc:docMk/>
          <pc:sldMk cId="3480410689" sldId="958"/>
        </pc:sldMkLst>
        <pc:spChg chg="mod">
          <ac:chgData name="Dimitar Zahariev" userId="b84e4ebc77879e88" providerId="LiveId" clId="{20ED634B-D678-4C4C-9C06-E806B5AFC260}" dt="2019-12-04T23:55:17.245" v="4768" actId="20577"/>
          <ac:spMkLst>
            <pc:docMk/>
            <pc:sldMk cId="3480410689" sldId="958"/>
            <ac:spMk id="4" creationId="{D7702113-46B5-44FF-AE34-AED42A801FFF}"/>
          </ac:spMkLst>
        </pc:spChg>
        <pc:spChg chg="mod ord">
          <ac:chgData name="Dimitar Zahariev" userId="b84e4ebc77879e88" providerId="LiveId" clId="{20ED634B-D678-4C4C-9C06-E806B5AFC260}" dt="2019-12-05T06:39:41.993" v="5561" actId="113"/>
          <ac:spMkLst>
            <pc:docMk/>
            <pc:sldMk cId="3480410689" sldId="958"/>
            <ac:spMk id="5" creationId="{25D4DC16-7C8F-4647-B097-E39063E1F4FD}"/>
          </ac:spMkLst>
        </pc:spChg>
        <pc:spChg chg="mod">
          <ac:chgData name="Dimitar Zahariev" userId="b84e4ebc77879e88" providerId="LiveId" clId="{20ED634B-D678-4C4C-9C06-E806B5AFC260}" dt="2019-12-04T23:55:07.514" v="4755"/>
          <ac:spMkLst>
            <pc:docMk/>
            <pc:sldMk cId="3480410689" sldId="958"/>
            <ac:spMk id="6" creationId="{5573D971-45F4-41D9-A9B7-646EAF91B4AF}"/>
          </ac:spMkLst>
        </pc:spChg>
        <pc:picChg chg="add mod">
          <ac:chgData name="Dimitar Zahariev" userId="b84e4ebc77879e88" providerId="LiveId" clId="{20ED634B-D678-4C4C-9C06-E806B5AFC260}" dt="2019-12-05T06:37:49.454" v="5520" actId="14100"/>
          <ac:picMkLst>
            <pc:docMk/>
            <pc:sldMk cId="3480410689" sldId="958"/>
            <ac:picMk id="3" creationId="{4B13BA36-E45E-4A68-B11F-B0B73B51E171}"/>
          </ac:picMkLst>
        </pc:picChg>
      </pc:sldChg>
      <pc:sldChg chg="modSp add modAnim">
        <pc:chgData name="Dimitar Zahariev" userId="b84e4ebc77879e88" providerId="LiveId" clId="{20ED634B-D678-4C4C-9C06-E806B5AFC260}" dt="2019-12-04T21:14:46.971" v="1459" actId="20577"/>
        <pc:sldMkLst>
          <pc:docMk/>
          <pc:sldMk cId="334311448" sldId="959"/>
        </pc:sldMkLst>
        <pc:spChg chg="mod">
          <ac:chgData name="Dimitar Zahariev" userId="b84e4ebc77879e88" providerId="LiveId" clId="{20ED634B-D678-4C4C-9C06-E806B5AFC260}" dt="2019-12-04T20:55:38.842" v="1133" actId="20577"/>
          <ac:spMkLst>
            <pc:docMk/>
            <pc:sldMk cId="334311448" sldId="959"/>
            <ac:spMk id="4" creationId="{D7702113-46B5-44FF-AE34-AED42A801FFF}"/>
          </ac:spMkLst>
        </pc:spChg>
        <pc:spChg chg="mod">
          <ac:chgData name="Dimitar Zahariev" userId="b84e4ebc77879e88" providerId="LiveId" clId="{20ED634B-D678-4C4C-9C06-E806B5AFC260}" dt="2019-12-04T21:14:46.971" v="1459" actId="20577"/>
          <ac:spMkLst>
            <pc:docMk/>
            <pc:sldMk cId="334311448" sldId="959"/>
            <ac:spMk id="5" creationId="{25D4DC16-7C8F-4647-B097-E39063E1F4FD}"/>
          </ac:spMkLst>
        </pc:spChg>
        <pc:spChg chg="mod">
          <ac:chgData name="Dimitar Zahariev" userId="b84e4ebc77879e88" providerId="LiveId" clId="{20ED634B-D678-4C4C-9C06-E806B5AFC260}" dt="2019-12-04T20:58:36.386" v="1158"/>
          <ac:spMkLst>
            <pc:docMk/>
            <pc:sldMk cId="334311448" sldId="959"/>
            <ac:spMk id="6" creationId="{5573D971-45F4-41D9-A9B7-646EAF91B4AF}"/>
          </ac:spMkLst>
        </pc:spChg>
      </pc:sldChg>
      <pc:sldChg chg="add del">
        <pc:chgData name="Dimitar Zahariev" userId="b84e4ebc77879e88" providerId="LiveId" clId="{20ED634B-D678-4C4C-9C06-E806B5AFC260}" dt="2019-12-05T13:43:57.531" v="6030" actId="2696"/>
        <pc:sldMkLst>
          <pc:docMk/>
          <pc:sldMk cId="887501922" sldId="960"/>
        </pc:sldMkLst>
      </pc:sldChg>
      <pc:sldChg chg="modSp add del modAnim">
        <pc:chgData name="Dimitar Zahariev" userId="b84e4ebc77879e88" providerId="LiveId" clId="{20ED634B-D678-4C4C-9C06-E806B5AFC260}" dt="2019-12-05T06:21:57.652" v="5362" actId="2696"/>
        <pc:sldMkLst>
          <pc:docMk/>
          <pc:sldMk cId="2214488253" sldId="960"/>
        </pc:sldMkLst>
        <pc:spChg chg="mod">
          <ac:chgData name="Dimitar Zahariev" userId="b84e4ebc77879e88" providerId="LiveId" clId="{20ED634B-D678-4C4C-9C06-E806B5AFC260}" dt="2019-12-04T20:56:30.784" v="1140" actId="20577"/>
          <ac:spMkLst>
            <pc:docMk/>
            <pc:sldMk cId="2214488253" sldId="960"/>
            <ac:spMk id="4" creationId="{D7702113-46B5-44FF-AE34-AED42A801FFF}"/>
          </ac:spMkLst>
        </pc:spChg>
        <pc:spChg chg="mod">
          <ac:chgData name="Dimitar Zahariev" userId="b84e4ebc77879e88" providerId="LiveId" clId="{20ED634B-D678-4C4C-9C06-E806B5AFC260}" dt="2019-12-04T21:18:14.454" v="1563" actId="20577"/>
          <ac:spMkLst>
            <pc:docMk/>
            <pc:sldMk cId="2214488253" sldId="960"/>
            <ac:spMk id="5" creationId="{25D4DC16-7C8F-4647-B097-E39063E1F4FD}"/>
          </ac:spMkLst>
        </pc:spChg>
        <pc:spChg chg="mod">
          <ac:chgData name="Dimitar Zahariev" userId="b84e4ebc77879e88" providerId="LiveId" clId="{20ED634B-D678-4C4C-9C06-E806B5AFC260}" dt="2019-12-04T20:58:58.369" v="1159"/>
          <ac:spMkLst>
            <pc:docMk/>
            <pc:sldMk cId="2214488253" sldId="960"/>
            <ac:spMk id="6" creationId="{5573D971-45F4-41D9-A9B7-646EAF91B4AF}"/>
          </ac:spMkLst>
        </pc:spChg>
      </pc:sldChg>
      <pc:sldChg chg="modSp add del ord modAnim">
        <pc:chgData name="Dimitar Zahariev" userId="b84e4ebc77879e88" providerId="LiveId" clId="{20ED634B-D678-4C4C-9C06-E806B5AFC260}" dt="2019-12-05T06:22:59.722" v="5364" actId="2696"/>
        <pc:sldMkLst>
          <pc:docMk/>
          <pc:sldMk cId="745666783" sldId="961"/>
        </pc:sldMkLst>
        <pc:spChg chg="mod">
          <ac:chgData name="Dimitar Zahariev" userId="b84e4ebc77879e88" providerId="LiveId" clId="{20ED634B-D678-4C4C-9C06-E806B5AFC260}" dt="2019-12-04T21:01:28.988" v="1172" actId="20577"/>
          <ac:spMkLst>
            <pc:docMk/>
            <pc:sldMk cId="745666783" sldId="961"/>
            <ac:spMk id="4" creationId="{D7702113-46B5-44FF-AE34-AED42A801FFF}"/>
          </ac:spMkLst>
        </pc:spChg>
        <pc:spChg chg="mod">
          <ac:chgData name="Dimitar Zahariev" userId="b84e4ebc77879e88" providerId="LiveId" clId="{20ED634B-D678-4C4C-9C06-E806B5AFC260}" dt="2019-12-04T21:36:20.361" v="2040" actId="20577"/>
          <ac:spMkLst>
            <pc:docMk/>
            <pc:sldMk cId="745666783" sldId="961"/>
            <ac:spMk id="5" creationId="{25D4DC16-7C8F-4647-B097-E39063E1F4FD}"/>
          </ac:spMkLst>
        </pc:spChg>
        <pc:spChg chg="mod">
          <ac:chgData name="Dimitar Zahariev" userId="b84e4ebc77879e88" providerId="LiveId" clId="{20ED634B-D678-4C4C-9C06-E806B5AFC260}" dt="2019-12-04T20:59:28.317" v="1160"/>
          <ac:spMkLst>
            <pc:docMk/>
            <pc:sldMk cId="745666783" sldId="961"/>
            <ac:spMk id="6" creationId="{5573D971-45F4-41D9-A9B7-646EAF91B4AF}"/>
          </ac:spMkLst>
        </pc:spChg>
      </pc:sldChg>
      <pc:sldChg chg="add">
        <pc:chgData name="Dimitar Zahariev" userId="b84e4ebc77879e88" providerId="LiveId" clId="{20ED634B-D678-4C4C-9C06-E806B5AFC260}" dt="2019-12-05T06:23:08.276" v="5365"/>
        <pc:sldMkLst>
          <pc:docMk/>
          <pc:sldMk cId="850445298" sldId="961"/>
        </pc:sldMkLst>
      </pc:sldChg>
      <pc:sldChg chg="modSp add modAnim">
        <pc:chgData name="Dimitar Zahariev" userId="b84e4ebc77879e88" providerId="LiveId" clId="{20ED634B-D678-4C4C-9C06-E806B5AFC260}" dt="2019-12-04T21:19:54.060" v="1577" actId="20577"/>
        <pc:sldMkLst>
          <pc:docMk/>
          <pc:sldMk cId="567819844" sldId="962"/>
        </pc:sldMkLst>
        <pc:spChg chg="mod">
          <ac:chgData name="Dimitar Zahariev" userId="b84e4ebc77879e88" providerId="LiveId" clId="{20ED634B-D678-4C4C-9C06-E806B5AFC260}" dt="2019-12-04T21:19:54.060" v="1577" actId="20577"/>
          <ac:spMkLst>
            <pc:docMk/>
            <pc:sldMk cId="567819844" sldId="962"/>
            <ac:spMk id="4" creationId="{D7702113-46B5-44FF-AE34-AED42A801FFF}"/>
          </ac:spMkLst>
        </pc:spChg>
        <pc:spChg chg="mod">
          <ac:chgData name="Dimitar Zahariev" userId="b84e4ebc77879e88" providerId="LiveId" clId="{20ED634B-D678-4C4C-9C06-E806B5AFC260}" dt="2019-12-04T21:19:43.022" v="1569" actId="20577"/>
          <ac:spMkLst>
            <pc:docMk/>
            <pc:sldMk cId="567819844" sldId="962"/>
            <ac:spMk id="5" creationId="{25D4DC16-7C8F-4647-B097-E39063E1F4FD}"/>
          </ac:spMkLst>
        </pc:spChg>
        <pc:spChg chg="mod">
          <ac:chgData name="Dimitar Zahariev" userId="b84e4ebc77879e88" providerId="LiveId" clId="{20ED634B-D678-4C4C-9C06-E806B5AFC260}" dt="2019-12-04T21:19:03.520" v="1567"/>
          <ac:spMkLst>
            <pc:docMk/>
            <pc:sldMk cId="567819844" sldId="962"/>
            <ac:spMk id="6" creationId="{5573D971-45F4-41D9-A9B7-646EAF91B4AF}"/>
          </ac:spMkLst>
        </pc:spChg>
      </pc:sldChg>
      <pc:sldChg chg="modSp add ord modAnim">
        <pc:chgData name="Dimitar Zahariev" userId="b84e4ebc77879e88" providerId="LiveId" clId="{20ED634B-D678-4C4C-9C06-E806B5AFC260}" dt="2019-12-04T21:30:04.874" v="1914" actId="6549"/>
        <pc:sldMkLst>
          <pc:docMk/>
          <pc:sldMk cId="2336339709" sldId="963"/>
        </pc:sldMkLst>
        <pc:spChg chg="mod">
          <ac:chgData name="Dimitar Zahariev" userId="b84e4ebc77879e88" providerId="LiveId" clId="{20ED634B-D678-4C4C-9C06-E806B5AFC260}" dt="2019-12-04T21:23:16.666" v="1658" actId="20577"/>
          <ac:spMkLst>
            <pc:docMk/>
            <pc:sldMk cId="2336339709" sldId="963"/>
            <ac:spMk id="4" creationId="{D7702113-46B5-44FF-AE34-AED42A801FFF}"/>
          </ac:spMkLst>
        </pc:spChg>
        <pc:spChg chg="mod">
          <ac:chgData name="Dimitar Zahariev" userId="b84e4ebc77879e88" providerId="LiveId" clId="{20ED634B-D678-4C4C-9C06-E806B5AFC260}" dt="2019-12-04T21:30:04.874" v="1914" actId="6549"/>
          <ac:spMkLst>
            <pc:docMk/>
            <pc:sldMk cId="2336339709" sldId="963"/>
            <ac:spMk id="5" creationId="{25D4DC16-7C8F-4647-B097-E39063E1F4FD}"/>
          </ac:spMkLst>
        </pc:spChg>
        <pc:spChg chg="mod">
          <ac:chgData name="Dimitar Zahariev" userId="b84e4ebc77879e88" providerId="LiveId" clId="{20ED634B-D678-4C4C-9C06-E806B5AFC260}" dt="2019-12-04T21:23:19.693" v="1659"/>
          <ac:spMkLst>
            <pc:docMk/>
            <pc:sldMk cId="2336339709" sldId="963"/>
            <ac:spMk id="6" creationId="{5573D971-45F4-41D9-A9B7-646EAF91B4AF}"/>
          </ac:spMkLst>
        </pc:spChg>
      </pc:sldChg>
      <pc:sldChg chg="modSp add modAnim">
        <pc:chgData name="Dimitar Zahariev" userId="b84e4ebc77879e88" providerId="LiveId" clId="{20ED634B-D678-4C4C-9C06-E806B5AFC260}" dt="2019-12-04T21:33:24.270" v="2018" actId="20577"/>
        <pc:sldMkLst>
          <pc:docMk/>
          <pc:sldMk cId="3828856112" sldId="964"/>
        </pc:sldMkLst>
        <pc:spChg chg="mod">
          <ac:chgData name="Dimitar Zahariev" userId="b84e4ebc77879e88" providerId="LiveId" clId="{20ED634B-D678-4C4C-9C06-E806B5AFC260}" dt="2019-12-04T21:28:21.357" v="1893" actId="20577"/>
          <ac:spMkLst>
            <pc:docMk/>
            <pc:sldMk cId="3828856112" sldId="964"/>
            <ac:spMk id="4" creationId="{D7702113-46B5-44FF-AE34-AED42A801FFF}"/>
          </ac:spMkLst>
        </pc:spChg>
        <pc:spChg chg="mod">
          <ac:chgData name="Dimitar Zahariev" userId="b84e4ebc77879e88" providerId="LiveId" clId="{20ED634B-D678-4C4C-9C06-E806B5AFC260}" dt="2019-12-04T21:33:24.270" v="2018" actId="20577"/>
          <ac:spMkLst>
            <pc:docMk/>
            <pc:sldMk cId="3828856112" sldId="964"/>
            <ac:spMk id="5" creationId="{25D4DC16-7C8F-4647-B097-E39063E1F4FD}"/>
          </ac:spMkLst>
        </pc:spChg>
        <pc:spChg chg="mod">
          <ac:chgData name="Dimitar Zahariev" userId="b84e4ebc77879e88" providerId="LiveId" clId="{20ED634B-D678-4C4C-9C06-E806B5AFC260}" dt="2019-12-04T21:28:03.904" v="1859"/>
          <ac:spMkLst>
            <pc:docMk/>
            <pc:sldMk cId="3828856112" sldId="964"/>
            <ac:spMk id="6" creationId="{5573D971-45F4-41D9-A9B7-646EAF91B4AF}"/>
          </ac:spMkLst>
        </pc:spChg>
      </pc:sldChg>
      <pc:sldChg chg="modSp add ord modAnim">
        <pc:chgData name="Dimitar Zahariev" userId="b84e4ebc77879e88" providerId="LiveId" clId="{20ED634B-D678-4C4C-9C06-E806B5AFC260}" dt="2019-12-05T06:51:15.468" v="5683" actId="14"/>
        <pc:sldMkLst>
          <pc:docMk/>
          <pc:sldMk cId="3266473177" sldId="965"/>
        </pc:sldMkLst>
        <pc:spChg chg="mod">
          <ac:chgData name="Dimitar Zahariev" userId="b84e4ebc77879e88" providerId="LiveId" clId="{20ED634B-D678-4C4C-9C06-E806B5AFC260}" dt="2019-12-05T06:50:50.539" v="5680" actId="20577"/>
          <ac:spMkLst>
            <pc:docMk/>
            <pc:sldMk cId="3266473177" sldId="965"/>
            <ac:spMk id="4" creationId="{D7702113-46B5-44FF-AE34-AED42A801FFF}"/>
          </ac:spMkLst>
        </pc:spChg>
        <pc:spChg chg="mod">
          <ac:chgData name="Dimitar Zahariev" userId="b84e4ebc77879e88" providerId="LiveId" clId="{20ED634B-D678-4C4C-9C06-E806B5AFC260}" dt="2019-12-05T06:51:15.468" v="5683" actId="14"/>
          <ac:spMkLst>
            <pc:docMk/>
            <pc:sldMk cId="3266473177" sldId="965"/>
            <ac:spMk id="5" creationId="{25D4DC16-7C8F-4647-B097-E39063E1F4FD}"/>
          </ac:spMkLst>
        </pc:spChg>
        <pc:spChg chg="mod">
          <ac:chgData name="Dimitar Zahariev" userId="b84e4ebc77879e88" providerId="LiveId" clId="{20ED634B-D678-4C4C-9C06-E806B5AFC260}" dt="2019-12-05T06:44:18.168" v="5564" actId="14100"/>
          <ac:spMkLst>
            <pc:docMk/>
            <pc:sldMk cId="3266473177" sldId="965"/>
            <ac:spMk id="6" creationId="{5573D971-45F4-41D9-A9B7-646EAF91B4AF}"/>
          </ac:spMkLst>
        </pc:spChg>
      </pc:sldChg>
      <pc:sldChg chg="modSp add modAnim">
        <pc:chgData name="Dimitar Zahariev" userId="b84e4ebc77879e88" providerId="LiveId" clId="{20ED634B-D678-4C4C-9C06-E806B5AFC260}" dt="2019-12-05T06:54:28.788" v="5768"/>
        <pc:sldMkLst>
          <pc:docMk/>
          <pc:sldMk cId="3702725001" sldId="966"/>
        </pc:sldMkLst>
        <pc:spChg chg="mod">
          <ac:chgData name="Dimitar Zahariev" userId="b84e4ebc77879e88" providerId="LiveId" clId="{20ED634B-D678-4C4C-9C06-E806B5AFC260}" dt="2019-12-05T06:51:28.197" v="5698" actId="20577"/>
          <ac:spMkLst>
            <pc:docMk/>
            <pc:sldMk cId="3702725001" sldId="966"/>
            <ac:spMk id="4" creationId="{D7702113-46B5-44FF-AE34-AED42A801FFF}"/>
          </ac:spMkLst>
        </pc:spChg>
        <pc:spChg chg="mod">
          <ac:chgData name="Dimitar Zahariev" userId="b84e4ebc77879e88" providerId="LiveId" clId="{20ED634B-D678-4C4C-9C06-E806B5AFC260}" dt="2019-12-05T06:54:28.788" v="5768"/>
          <ac:spMkLst>
            <pc:docMk/>
            <pc:sldMk cId="3702725001" sldId="966"/>
            <ac:spMk id="5" creationId="{25D4DC16-7C8F-4647-B097-E39063E1F4FD}"/>
          </ac:spMkLst>
        </pc:spChg>
        <pc:spChg chg="mod">
          <ac:chgData name="Dimitar Zahariev" userId="b84e4ebc77879e88" providerId="LiveId" clId="{20ED634B-D678-4C4C-9C06-E806B5AFC260}" dt="2019-12-05T06:51:47.357" v="5703" actId="255"/>
          <ac:spMkLst>
            <pc:docMk/>
            <pc:sldMk cId="3702725001" sldId="966"/>
            <ac:spMk id="6" creationId="{5573D971-45F4-41D9-A9B7-646EAF91B4AF}"/>
          </ac:spMkLst>
        </pc:spChg>
      </pc:sldChg>
      <pc:sldChg chg="modSp add modAnim">
        <pc:chgData name="Dimitar Zahariev" userId="b84e4ebc77879e88" providerId="LiveId" clId="{20ED634B-D678-4C4C-9C06-E806B5AFC260}" dt="2019-12-05T07:02:13.520" v="5858" actId="6549"/>
        <pc:sldMkLst>
          <pc:docMk/>
          <pc:sldMk cId="242516392" sldId="967"/>
        </pc:sldMkLst>
        <pc:spChg chg="mod">
          <ac:chgData name="Dimitar Zahariev" userId="b84e4ebc77879e88" providerId="LiveId" clId="{20ED634B-D678-4C4C-9C06-E806B5AFC260}" dt="2019-12-04T21:41:00.793" v="2122" actId="20577"/>
          <ac:spMkLst>
            <pc:docMk/>
            <pc:sldMk cId="242516392" sldId="967"/>
            <ac:spMk id="4" creationId="{D7702113-46B5-44FF-AE34-AED42A801FFF}"/>
          </ac:spMkLst>
        </pc:spChg>
        <pc:spChg chg="mod">
          <ac:chgData name="Dimitar Zahariev" userId="b84e4ebc77879e88" providerId="LiveId" clId="{20ED634B-D678-4C4C-9C06-E806B5AFC260}" dt="2019-12-05T07:02:13.520" v="5858" actId="6549"/>
          <ac:spMkLst>
            <pc:docMk/>
            <pc:sldMk cId="242516392" sldId="967"/>
            <ac:spMk id="5" creationId="{25D4DC16-7C8F-4647-B097-E39063E1F4FD}"/>
          </ac:spMkLst>
        </pc:spChg>
        <pc:spChg chg="mod">
          <ac:chgData name="Dimitar Zahariev" userId="b84e4ebc77879e88" providerId="LiveId" clId="{20ED634B-D678-4C4C-9C06-E806B5AFC260}" dt="2019-12-05T06:57:23.520" v="5773" actId="14100"/>
          <ac:spMkLst>
            <pc:docMk/>
            <pc:sldMk cId="242516392" sldId="967"/>
            <ac:spMk id="6" creationId="{5573D971-45F4-41D9-A9B7-646EAF91B4AF}"/>
          </ac:spMkLst>
        </pc:spChg>
      </pc:sldChg>
      <pc:sldChg chg="modSp add ord addAnim delAnim modAnim">
        <pc:chgData name="Dimitar Zahariev" userId="b84e4ebc77879e88" providerId="LiveId" clId="{20ED634B-D678-4C4C-9C06-E806B5AFC260}" dt="2019-12-05T06:57:38.077" v="5777"/>
        <pc:sldMkLst>
          <pc:docMk/>
          <pc:sldMk cId="2903764234" sldId="968"/>
        </pc:sldMkLst>
        <pc:spChg chg="mod">
          <ac:chgData name="Dimitar Zahariev" userId="b84e4ebc77879e88" providerId="LiveId" clId="{20ED634B-D678-4C4C-9C06-E806B5AFC260}" dt="2019-12-04T21:41:51.139" v="2139" actId="20577"/>
          <ac:spMkLst>
            <pc:docMk/>
            <pc:sldMk cId="2903764234" sldId="968"/>
            <ac:spMk id="4" creationId="{D7702113-46B5-44FF-AE34-AED42A801FFF}"/>
          </ac:spMkLst>
        </pc:spChg>
        <pc:spChg chg="mod">
          <ac:chgData name="Dimitar Zahariev" userId="b84e4ebc77879e88" providerId="LiveId" clId="{20ED634B-D678-4C4C-9C06-E806B5AFC260}" dt="2019-12-04T21:50:52.610" v="2334" actId="20577"/>
          <ac:spMkLst>
            <pc:docMk/>
            <pc:sldMk cId="2903764234" sldId="968"/>
            <ac:spMk id="5" creationId="{25D4DC16-7C8F-4647-B097-E39063E1F4FD}"/>
          </ac:spMkLst>
        </pc:spChg>
        <pc:spChg chg="mod">
          <ac:chgData name="Dimitar Zahariev" userId="b84e4ebc77879e88" providerId="LiveId" clId="{20ED634B-D678-4C4C-9C06-E806B5AFC260}" dt="2019-12-04T21:44:09.674" v="2143" actId="14100"/>
          <ac:spMkLst>
            <pc:docMk/>
            <pc:sldMk cId="2903764234" sldId="968"/>
            <ac:spMk id="6" creationId="{5573D971-45F4-41D9-A9B7-646EAF91B4AF}"/>
          </ac:spMkLst>
        </pc:spChg>
      </pc:sldChg>
      <pc:sldChg chg="modSp add modAnim">
        <pc:chgData name="Dimitar Zahariev" userId="b84e4ebc77879e88" providerId="LiveId" clId="{20ED634B-D678-4C4C-9C06-E806B5AFC260}" dt="2019-12-04T22:46:40.125" v="3089" actId="20577"/>
        <pc:sldMkLst>
          <pc:docMk/>
          <pc:sldMk cId="4134237024" sldId="969"/>
        </pc:sldMkLst>
        <pc:spChg chg="mod">
          <ac:chgData name="Dimitar Zahariev" userId="b84e4ebc77879e88" providerId="LiveId" clId="{20ED634B-D678-4C4C-9C06-E806B5AFC260}" dt="2019-12-04T22:10:04.498" v="2612" actId="20577"/>
          <ac:spMkLst>
            <pc:docMk/>
            <pc:sldMk cId="4134237024" sldId="969"/>
            <ac:spMk id="4" creationId="{D7702113-46B5-44FF-AE34-AED42A801FFF}"/>
          </ac:spMkLst>
        </pc:spChg>
        <pc:spChg chg="mod">
          <ac:chgData name="Dimitar Zahariev" userId="b84e4ebc77879e88" providerId="LiveId" clId="{20ED634B-D678-4C4C-9C06-E806B5AFC260}" dt="2019-12-04T22:46:40.125" v="3089" actId="20577"/>
          <ac:spMkLst>
            <pc:docMk/>
            <pc:sldMk cId="4134237024" sldId="969"/>
            <ac:spMk id="5" creationId="{25D4DC16-7C8F-4647-B097-E39063E1F4FD}"/>
          </ac:spMkLst>
        </pc:spChg>
        <pc:spChg chg="mod">
          <ac:chgData name="Dimitar Zahariev" userId="b84e4ebc77879e88" providerId="LiveId" clId="{20ED634B-D678-4C4C-9C06-E806B5AFC260}" dt="2019-12-04T22:09:59.907" v="2611"/>
          <ac:spMkLst>
            <pc:docMk/>
            <pc:sldMk cId="4134237024" sldId="969"/>
            <ac:spMk id="6" creationId="{5573D971-45F4-41D9-A9B7-646EAF91B4AF}"/>
          </ac:spMkLst>
        </pc:spChg>
      </pc:sldChg>
      <pc:sldChg chg="modSp add ord modAnim">
        <pc:chgData name="Dimitar Zahariev" userId="b84e4ebc77879e88" providerId="LiveId" clId="{20ED634B-D678-4C4C-9C06-E806B5AFC260}" dt="2019-12-05T06:30:16.182" v="5505" actId="20577"/>
        <pc:sldMkLst>
          <pc:docMk/>
          <pc:sldMk cId="1844014830" sldId="970"/>
        </pc:sldMkLst>
        <pc:spChg chg="mod">
          <ac:chgData name="Dimitar Zahariev" userId="b84e4ebc77879e88" providerId="LiveId" clId="{20ED634B-D678-4C4C-9C06-E806B5AFC260}" dt="2019-12-04T22:18:12.920" v="2632" actId="20577"/>
          <ac:spMkLst>
            <pc:docMk/>
            <pc:sldMk cId="1844014830" sldId="970"/>
            <ac:spMk id="4" creationId="{D7702113-46B5-44FF-AE34-AED42A801FFF}"/>
          </ac:spMkLst>
        </pc:spChg>
        <pc:spChg chg="mod">
          <ac:chgData name="Dimitar Zahariev" userId="b84e4ebc77879e88" providerId="LiveId" clId="{20ED634B-D678-4C4C-9C06-E806B5AFC260}" dt="2019-12-05T06:30:16.182" v="5505" actId="20577"/>
          <ac:spMkLst>
            <pc:docMk/>
            <pc:sldMk cId="1844014830" sldId="970"/>
            <ac:spMk id="5" creationId="{25D4DC16-7C8F-4647-B097-E39063E1F4FD}"/>
          </ac:spMkLst>
        </pc:spChg>
        <pc:spChg chg="mod">
          <ac:chgData name="Dimitar Zahariev" userId="b84e4ebc77879e88" providerId="LiveId" clId="{20ED634B-D678-4C4C-9C06-E806B5AFC260}" dt="2019-12-04T22:18:18.639" v="2633"/>
          <ac:spMkLst>
            <pc:docMk/>
            <pc:sldMk cId="1844014830" sldId="970"/>
            <ac:spMk id="6" creationId="{5573D971-45F4-41D9-A9B7-646EAF91B4AF}"/>
          </ac:spMkLst>
        </pc:spChg>
      </pc:sldChg>
      <pc:sldChg chg="modSp add modAnim">
        <pc:chgData name="Dimitar Zahariev" userId="b84e4ebc77879e88" providerId="LiveId" clId="{20ED634B-D678-4C4C-9C06-E806B5AFC260}" dt="2019-12-04T23:04:33.700" v="3419" actId="20577"/>
        <pc:sldMkLst>
          <pc:docMk/>
          <pc:sldMk cId="3814008730" sldId="971"/>
        </pc:sldMkLst>
        <pc:spChg chg="mod">
          <ac:chgData name="Dimitar Zahariev" userId="b84e4ebc77879e88" providerId="LiveId" clId="{20ED634B-D678-4C4C-9C06-E806B5AFC260}" dt="2019-12-04T22:59:57.890" v="3202" actId="20577"/>
          <ac:spMkLst>
            <pc:docMk/>
            <pc:sldMk cId="3814008730" sldId="971"/>
            <ac:spMk id="4" creationId="{D7702113-46B5-44FF-AE34-AED42A801FFF}"/>
          </ac:spMkLst>
        </pc:spChg>
        <pc:spChg chg="mod">
          <ac:chgData name="Dimitar Zahariev" userId="b84e4ebc77879e88" providerId="LiveId" clId="{20ED634B-D678-4C4C-9C06-E806B5AFC260}" dt="2019-12-04T23:04:33.700" v="3419" actId="20577"/>
          <ac:spMkLst>
            <pc:docMk/>
            <pc:sldMk cId="3814008730" sldId="971"/>
            <ac:spMk id="5" creationId="{25D4DC16-7C8F-4647-B097-E39063E1F4FD}"/>
          </ac:spMkLst>
        </pc:spChg>
        <pc:spChg chg="mod">
          <ac:chgData name="Dimitar Zahariev" userId="b84e4ebc77879e88" providerId="LiveId" clId="{20ED634B-D678-4C4C-9C06-E806B5AFC260}" dt="2019-12-04T23:00:37.337" v="3207" actId="255"/>
          <ac:spMkLst>
            <pc:docMk/>
            <pc:sldMk cId="3814008730" sldId="971"/>
            <ac:spMk id="6" creationId="{5573D971-45F4-41D9-A9B7-646EAF91B4AF}"/>
          </ac:spMkLst>
        </pc:spChg>
      </pc:sldChg>
      <pc:sldChg chg="modSp add ord modAnim">
        <pc:chgData name="Dimitar Zahariev" userId="b84e4ebc77879e88" providerId="LiveId" clId="{20ED634B-D678-4C4C-9C06-E806B5AFC260}" dt="2019-12-05T07:06:18.976" v="5970" actId="20577"/>
        <pc:sldMkLst>
          <pc:docMk/>
          <pc:sldMk cId="1421281466" sldId="972"/>
        </pc:sldMkLst>
        <pc:spChg chg="mod">
          <ac:chgData name="Dimitar Zahariev" userId="b84e4ebc77879e88" providerId="LiveId" clId="{20ED634B-D678-4C4C-9C06-E806B5AFC260}" dt="2019-12-04T23:52:56.049" v="4700" actId="20577"/>
          <ac:spMkLst>
            <pc:docMk/>
            <pc:sldMk cId="1421281466" sldId="972"/>
            <ac:spMk id="4" creationId="{D7702113-46B5-44FF-AE34-AED42A801FFF}"/>
          </ac:spMkLst>
        </pc:spChg>
        <pc:spChg chg="mod">
          <ac:chgData name="Dimitar Zahariev" userId="b84e4ebc77879e88" providerId="LiveId" clId="{20ED634B-D678-4C4C-9C06-E806B5AFC260}" dt="2019-12-05T07:06:18.976" v="5970" actId="20577"/>
          <ac:spMkLst>
            <pc:docMk/>
            <pc:sldMk cId="1421281466" sldId="972"/>
            <ac:spMk id="5" creationId="{25D4DC16-7C8F-4647-B097-E39063E1F4FD}"/>
          </ac:spMkLst>
        </pc:spChg>
        <pc:spChg chg="mod">
          <ac:chgData name="Dimitar Zahariev" userId="b84e4ebc77879e88" providerId="LiveId" clId="{20ED634B-D678-4C4C-9C06-E806B5AFC260}" dt="2019-12-04T23:53:32.580" v="4701"/>
          <ac:spMkLst>
            <pc:docMk/>
            <pc:sldMk cId="1421281466" sldId="972"/>
            <ac:spMk id="6" creationId="{5573D971-45F4-41D9-A9B7-646EAF91B4AF}"/>
          </ac:spMkLst>
        </pc:spChg>
      </pc:sldChg>
      <pc:sldChg chg="modSp add modAnim">
        <pc:chgData name="Dimitar Zahariev" userId="b84e4ebc77879e88" providerId="LiveId" clId="{20ED634B-D678-4C4C-9C06-E806B5AFC260}" dt="2019-12-05T07:11:32.881" v="6026" actId="20577"/>
        <pc:sldMkLst>
          <pc:docMk/>
          <pc:sldMk cId="2201168635" sldId="973"/>
        </pc:sldMkLst>
        <pc:spChg chg="mod">
          <ac:chgData name="Dimitar Zahariev" userId="b84e4ebc77879e88" providerId="LiveId" clId="{20ED634B-D678-4C4C-9C06-E806B5AFC260}" dt="2019-12-05T07:11:32.881" v="6026" actId="20577"/>
          <ac:spMkLst>
            <pc:docMk/>
            <pc:sldMk cId="2201168635" sldId="973"/>
            <ac:spMk id="5" creationId="{25D4DC16-7C8F-4647-B097-E39063E1F4FD}"/>
          </ac:spMkLst>
        </pc:spChg>
        <pc:spChg chg="mod">
          <ac:chgData name="Dimitar Zahariev" userId="b84e4ebc77879e88" providerId="LiveId" clId="{20ED634B-D678-4C4C-9C06-E806B5AFC260}" dt="2019-12-05T06:55:41.170" v="5769"/>
          <ac:spMkLst>
            <pc:docMk/>
            <pc:sldMk cId="2201168635" sldId="973"/>
            <ac:spMk id="6" creationId="{5573D971-45F4-41D9-A9B7-646EAF91B4AF}"/>
          </ac:spMkLst>
        </pc:spChg>
      </pc:sldChg>
      <pc:sldChg chg="addSp modSp add modAnim">
        <pc:chgData name="Dimitar Zahariev" userId="b84e4ebc77879e88" providerId="LiveId" clId="{20ED634B-D678-4C4C-9C06-E806B5AFC260}" dt="2019-12-05T14:05:59.075" v="6164"/>
        <pc:sldMkLst>
          <pc:docMk/>
          <pc:sldMk cId="112650811" sldId="974"/>
        </pc:sldMkLst>
        <pc:spChg chg="mod">
          <ac:chgData name="Dimitar Zahariev" userId="b84e4ebc77879e88" providerId="LiveId" clId="{20ED634B-D678-4C4C-9C06-E806B5AFC260}" dt="2019-12-05T13:44:21.891" v="6061" actId="20577"/>
          <ac:spMkLst>
            <pc:docMk/>
            <pc:sldMk cId="112650811" sldId="974"/>
            <ac:spMk id="4" creationId="{D7702113-46B5-44FF-AE34-AED42A801FFF}"/>
          </ac:spMkLst>
        </pc:spChg>
        <pc:spChg chg="mod">
          <ac:chgData name="Dimitar Zahariev" userId="b84e4ebc77879e88" providerId="LiveId" clId="{20ED634B-D678-4C4C-9C06-E806B5AFC260}" dt="2019-12-05T14:04:56.289" v="6163" actId="20577"/>
          <ac:spMkLst>
            <pc:docMk/>
            <pc:sldMk cId="112650811" sldId="974"/>
            <ac:spMk id="5" creationId="{25D4DC16-7C8F-4647-B097-E39063E1F4FD}"/>
          </ac:spMkLst>
        </pc:spChg>
        <pc:spChg chg="mod">
          <ac:chgData name="Dimitar Zahariev" userId="b84e4ebc77879e88" providerId="LiveId" clId="{20ED634B-D678-4C4C-9C06-E806B5AFC260}" dt="2019-12-05T13:59:07.763" v="6071"/>
          <ac:spMkLst>
            <pc:docMk/>
            <pc:sldMk cId="112650811" sldId="974"/>
            <ac:spMk id="6" creationId="{5573D971-45F4-41D9-A9B7-646EAF91B4AF}"/>
          </ac:spMkLst>
        </pc:spChg>
        <pc:spChg chg="add mod">
          <ac:chgData name="Dimitar Zahariev" userId="b84e4ebc77879e88" providerId="LiveId" clId="{20ED634B-D678-4C4C-9C06-E806B5AFC260}" dt="2019-12-05T14:04:48.334" v="6151" actId="14100"/>
          <ac:spMkLst>
            <pc:docMk/>
            <pc:sldMk cId="112650811" sldId="974"/>
            <ac:spMk id="7" creationId="{1C33584F-D2C6-4C6C-839C-81973D8B3A3A}"/>
          </ac:spMkLst>
        </pc:spChg>
      </pc:sldChg>
    </pc:docChg>
  </pc:docChgLst>
  <pc:docChgLst>
    <pc:chgData name="Dimitar Zahariev" userId="b84e4ebc77879e88" providerId="LiveId" clId="{BFF8AEDC-DE92-4E69-80D2-473D32AC11B1}"/>
    <pc:docChg chg="addSld delSld modSld modSection">
      <pc:chgData name="Dimitar Zahariev" userId="b84e4ebc77879e88" providerId="LiveId" clId="{BFF8AEDC-DE92-4E69-80D2-473D32AC11B1}" dt="2020-08-23T07:27:38.253" v="43" actId="113"/>
      <pc:docMkLst>
        <pc:docMk/>
      </pc:docMkLst>
      <pc:sldChg chg="modSp del mod">
        <pc:chgData name="Dimitar Zahariev" userId="b84e4ebc77879e88" providerId="LiveId" clId="{BFF8AEDC-DE92-4E69-80D2-473D32AC11B1}" dt="2020-08-23T07:23:52.593" v="27" actId="47"/>
        <pc:sldMkLst>
          <pc:docMk/>
          <pc:sldMk cId="3215379390" sldId="274"/>
        </pc:sldMkLst>
        <pc:spChg chg="mod">
          <ac:chgData name="Dimitar Zahariev" userId="b84e4ebc77879e88" providerId="LiveId" clId="{BFF8AEDC-DE92-4E69-80D2-473D32AC11B1}" dt="2020-08-23T07:23:11.314" v="21" actId="20577"/>
          <ac:spMkLst>
            <pc:docMk/>
            <pc:sldMk cId="3215379390" sldId="274"/>
            <ac:spMk id="2" creationId="{37F91798-9AD5-4209-8887-958029548481}"/>
          </ac:spMkLst>
        </pc:spChg>
      </pc:sldChg>
      <pc:sldChg chg="modSp mod">
        <pc:chgData name="Dimitar Zahariev" userId="b84e4ebc77879e88" providerId="LiveId" clId="{BFF8AEDC-DE92-4E69-80D2-473D32AC11B1}" dt="2020-08-23T07:24:17.208" v="31" actId="113"/>
        <pc:sldMkLst>
          <pc:docMk/>
          <pc:sldMk cId="882194472" sldId="353"/>
        </pc:sldMkLst>
        <pc:spChg chg="mod">
          <ac:chgData name="Dimitar Zahariev" userId="b84e4ebc77879e88" providerId="LiveId" clId="{BFF8AEDC-DE92-4E69-80D2-473D32AC11B1}" dt="2020-08-23T07:24:17.208" v="31" actId="113"/>
          <ac:spMkLst>
            <pc:docMk/>
            <pc:sldMk cId="882194472" sldId="353"/>
            <ac:spMk id="5" creationId="{11A1BDA3-1568-4FA9-867E-D3CB207F2824}"/>
          </ac:spMkLst>
        </pc:spChg>
      </pc:sldChg>
      <pc:sldChg chg="del">
        <pc:chgData name="Dimitar Zahariev" userId="b84e4ebc77879e88" providerId="LiveId" clId="{BFF8AEDC-DE92-4E69-80D2-473D32AC11B1}" dt="2020-08-23T07:22:53.864" v="3" actId="47"/>
        <pc:sldMkLst>
          <pc:docMk/>
          <pc:sldMk cId="3538928320" sldId="401"/>
        </pc:sldMkLst>
      </pc:sldChg>
      <pc:sldChg chg="del">
        <pc:chgData name="Dimitar Zahariev" userId="b84e4ebc77879e88" providerId="LiveId" clId="{BFF8AEDC-DE92-4E69-80D2-473D32AC11B1}" dt="2020-08-23T07:22:53.864" v="3" actId="47"/>
        <pc:sldMkLst>
          <pc:docMk/>
          <pc:sldMk cId="144186764" sldId="405"/>
        </pc:sldMkLst>
      </pc:sldChg>
      <pc:sldChg chg="del">
        <pc:chgData name="Dimitar Zahariev" userId="b84e4ebc77879e88" providerId="LiveId" clId="{BFF8AEDC-DE92-4E69-80D2-473D32AC11B1}" dt="2020-08-23T07:22:53.864" v="3" actId="47"/>
        <pc:sldMkLst>
          <pc:docMk/>
          <pc:sldMk cId="582614691" sldId="490"/>
        </pc:sldMkLst>
      </pc:sldChg>
      <pc:sldChg chg="del">
        <pc:chgData name="Dimitar Zahariev" userId="b84e4ebc77879e88" providerId="LiveId" clId="{BFF8AEDC-DE92-4E69-80D2-473D32AC11B1}" dt="2020-08-23T07:22:53.864" v="3" actId="47"/>
        <pc:sldMkLst>
          <pc:docMk/>
          <pc:sldMk cId="1293583112" sldId="491"/>
        </pc:sldMkLst>
      </pc:sldChg>
      <pc:sldChg chg="del">
        <pc:chgData name="Dimitar Zahariev" userId="b84e4ebc77879e88" providerId="LiveId" clId="{BFF8AEDC-DE92-4E69-80D2-473D32AC11B1}" dt="2020-08-23T07:22:53.864" v="3" actId="47"/>
        <pc:sldMkLst>
          <pc:docMk/>
          <pc:sldMk cId="3506533871" sldId="493"/>
        </pc:sldMkLst>
      </pc:sldChg>
      <pc:sldChg chg="modSp add del mod">
        <pc:chgData name="Dimitar Zahariev" userId="b84e4ebc77879e88" providerId="LiveId" clId="{BFF8AEDC-DE92-4E69-80D2-473D32AC11B1}" dt="2020-08-23T07:23:50.733" v="26"/>
        <pc:sldMkLst>
          <pc:docMk/>
          <pc:sldMk cId="3666405375" sldId="503"/>
        </pc:sldMkLst>
        <pc:spChg chg="mod">
          <ac:chgData name="Dimitar Zahariev" userId="b84e4ebc77879e88" providerId="LiveId" clId="{BFF8AEDC-DE92-4E69-80D2-473D32AC11B1}" dt="2020-08-23T07:23:44.191" v="25"/>
          <ac:spMkLst>
            <pc:docMk/>
            <pc:sldMk cId="3666405375" sldId="503"/>
            <ac:spMk id="2" creationId="{37F91798-9AD5-4209-8887-958029548481}"/>
          </ac:spMkLst>
        </pc:spChg>
        <pc:spChg chg="mod">
          <ac:chgData name="Dimitar Zahariev" userId="b84e4ebc77879e88" providerId="LiveId" clId="{BFF8AEDC-DE92-4E69-80D2-473D32AC11B1}" dt="2020-08-23T07:23:50.733" v="26"/>
          <ac:spMkLst>
            <pc:docMk/>
            <pc:sldMk cId="3666405375" sldId="503"/>
            <ac:spMk id="3" creationId="{A004DC04-DA2A-41C0-8578-4B8D2F08EA7D}"/>
          </ac:spMkLst>
        </pc:spChg>
      </pc:sldChg>
      <pc:sldChg chg="del">
        <pc:chgData name="Dimitar Zahariev" userId="b84e4ebc77879e88" providerId="LiveId" clId="{BFF8AEDC-DE92-4E69-80D2-473D32AC11B1}" dt="2020-08-23T07:23:53.350" v="28" actId="47"/>
        <pc:sldMkLst>
          <pc:docMk/>
          <pc:sldMk cId="1022073263" sldId="698"/>
        </pc:sldMkLst>
      </pc:sldChg>
      <pc:sldChg chg="modSp mod">
        <pc:chgData name="Dimitar Zahariev" userId="b84e4ebc77879e88" providerId="LiveId" clId="{BFF8AEDC-DE92-4E69-80D2-473D32AC11B1}" dt="2020-08-23T07:25:13.236" v="32" actId="113"/>
        <pc:sldMkLst>
          <pc:docMk/>
          <pc:sldMk cId="3602216718" sldId="699"/>
        </pc:sldMkLst>
        <pc:spChg chg="mod">
          <ac:chgData name="Dimitar Zahariev" userId="b84e4ebc77879e88" providerId="LiveId" clId="{BFF8AEDC-DE92-4E69-80D2-473D32AC11B1}" dt="2020-08-23T07:25:13.236" v="32" actId="113"/>
          <ac:spMkLst>
            <pc:docMk/>
            <pc:sldMk cId="3602216718" sldId="699"/>
            <ac:spMk id="5" creationId="{11A1BDA3-1568-4FA9-867E-D3CB207F2824}"/>
          </ac:spMkLst>
        </pc:spChg>
      </pc:sldChg>
      <pc:sldChg chg="modSp mod">
        <pc:chgData name="Dimitar Zahariev" userId="b84e4ebc77879e88" providerId="LiveId" clId="{BFF8AEDC-DE92-4E69-80D2-473D32AC11B1}" dt="2020-08-23T07:25:17.067" v="33" actId="113"/>
        <pc:sldMkLst>
          <pc:docMk/>
          <pc:sldMk cId="3208377020" sldId="701"/>
        </pc:sldMkLst>
        <pc:spChg chg="mod">
          <ac:chgData name="Dimitar Zahariev" userId="b84e4ebc77879e88" providerId="LiveId" clId="{BFF8AEDC-DE92-4E69-80D2-473D32AC11B1}" dt="2020-08-23T07:25:17.067" v="33" actId="113"/>
          <ac:spMkLst>
            <pc:docMk/>
            <pc:sldMk cId="3208377020" sldId="701"/>
            <ac:spMk id="5" creationId="{11A1BDA3-1568-4FA9-867E-D3CB207F2824}"/>
          </ac:spMkLst>
        </pc:spChg>
      </pc:sldChg>
      <pc:sldChg chg="modSp mod">
        <pc:chgData name="Dimitar Zahariev" userId="b84e4ebc77879e88" providerId="LiveId" clId="{BFF8AEDC-DE92-4E69-80D2-473D32AC11B1}" dt="2020-08-23T07:26:30.067" v="34" actId="113"/>
        <pc:sldMkLst>
          <pc:docMk/>
          <pc:sldMk cId="1792130294" sldId="707"/>
        </pc:sldMkLst>
        <pc:spChg chg="mod">
          <ac:chgData name="Dimitar Zahariev" userId="b84e4ebc77879e88" providerId="LiveId" clId="{BFF8AEDC-DE92-4E69-80D2-473D32AC11B1}" dt="2020-08-23T07:26:30.067" v="34" actId="113"/>
          <ac:spMkLst>
            <pc:docMk/>
            <pc:sldMk cId="1792130294" sldId="707"/>
            <ac:spMk id="5" creationId="{11A1BDA3-1568-4FA9-867E-D3CB207F2824}"/>
          </ac:spMkLst>
        </pc:spChg>
      </pc:sldChg>
      <pc:sldChg chg="modSp mod">
        <pc:chgData name="Dimitar Zahariev" userId="b84e4ebc77879e88" providerId="LiveId" clId="{BFF8AEDC-DE92-4E69-80D2-473D32AC11B1}" dt="2020-08-23T07:26:35.304" v="35" actId="113"/>
        <pc:sldMkLst>
          <pc:docMk/>
          <pc:sldMk cId="2914857172" sldId="708"/>
        </pc:sldMkLst>
        <pc:spChg chg="mod">
          <ac:chgData name="Dimitar Zahariev" userId="b84e4ebc77879e88" providerId="LiveId" clId="{BFF8AEDC-DE92-4E69-80D2-473D32AC11B1}" dt="2020-08-23T07:26:35.304" v="35" actId="113"/>
          <ac:spMkLst>
            <pc:docMk/>
            <pc:sldMk cId="2914857172" sldId="708"/>
            <ac:spMk id="5" creationId="{11A1BDA3-1568-4FA9-867E-D3CB207F2824}"/>
          </ac:spMkLst>
        </pc:spChg>
      </pc:sldChg>
      <pc:sldChg chg="modSp mod">
        <pc:chgData name="Dimitar Zahariev" userId="b84e4ebc77879e88" providerId="LiveId" clId="{BFF8AEDC-DE92-4E69-80D2-473D32AC11B1}" dt="2020-08-23T07:27:38.253" v="43" actId="113"/>
        <pc:sldMkLst>
          <pc:docMk/>
          <pc:sldMk cId="1177571149" sldId="714"/>
        </pc:sldMkLst>
        <pc:spChg chg="mod">
          <ac:chgData name="Dimitar Zahariev" userId="b84e4ebc77879e88" providerId="LiveId" clId="{BFF8AEDC-DE92-4E69-80D2-473D32AC11B1}" dt="2020-08-23T07:27:38.253" v="43" actId="113"/>
          <ac:spMkLst>
            <pc:docMk/>
            <pc:sldMk cId="1177571149" sldId="714"/>
            <ac:spMk id="5" creationId="{11A1BDA3-1568-4FA9-867E-D3CB207F2824}"/>
          </ac:spMkLst>
        </pc:spChg>
      </pc:sldChg>
      <pc:sldChg chg="add del">
        <pc:chgData name="Dimitar Zahariev" userId="b84e4ebc77879e88" providerId="LiveId" clId="{BFF8AEDC-DE92-4E69-80D2-473D32AC11B1}" dt="2020-08-23T07:22:47.955" v="2"/>
        <pc:sldMkLst>
          <pc:docMk/>
          <pc:sldMk cId="2962067389" sldId="752"/>
        </pc:sldMkLst>
      </pc:sldChg>
      <pc:sldChg chg="modSp add del">
        <pc:chgData name="Dimitar Zahariev" userId="b84e4ebc77879e88" providerId="LiveId" clId="{BFF8AEDC-DE92-4E69-80D2-473D32AC11B1}" dt="2020-08-23T07:22:47.955" v="2"/>
        <pc:sldMkLst>
          <pc:docMk/>
          <pc:sldMk cId="3016283715" sldId="753"/>
        </pc:sldMkLst>
        <pc:spChg chg="mod">
          <ac:chgData name="Dimitar Zahariev" userId="b84e4ebc77879e88" providerId="LiveId" clId="{BFF8AEDC-DE92-4E69-80D2-473D32AC11B1}" dt="2020-08-23T07:22:45.147" v="0"/>
          <ac:spMkLst>
            <pc:docMk/>
            <pc:sldMk cId="3016283715" sldId="753"/>
            <ac:spMk id="16" creationId="{1DA59687-2AA3-446B-9C8E-9FD7874E63E1}"/>
          </ac:spMkLst>
        </pc:spChg>
      </pc:sldChg>
      <pc:sldChg chg="modSp add del">
        <pc:chgData name="Dimitar Zahariev" userId="b84e4ebc77879e88" providerId="LiveId" clId="{BFF8AEDC-DE92-4E69-80D2-473D32AC11B1}" dt="2020-08-23T07:22:47.955" v="2"/>
        <pc:sldMkLst>
          <pc:docMk/>
          <pc:sldMk cId="511379172" sldId="754"/>
        </pc:sldMkLst>
        <pc:spChg chg="mod">
          <ac:chgData name="Dimitar Zahariev" userId="b84e4ebc77879e88" providerId="LiveId" clId="{BFF8AEDC-DE92-4E69-80D2-473D32AC11B1}" dt="2020-08-23T07:22:45.147" v="0"/>
          <ac:spMkLst>
            <pc:docMk/>
            <pc:sldMk cId="511379172" sldId="754"/>
            <ac:spMk id="10" creationId="{DF5E34AF-7064-4957-9286-B7A58DFE74CC}"/>
          </ac:spMkLst>
        </pc:spChg>
      </pc:sldChg>
      <pc:sldChg chg="modSp add del">
        <pc:chgData name="Dimitar Zahariev" userId="b84e4ebc77879e88" providerId="LiveId" clId="{BFF8AEDC-DE92-4E69-80D2-473D32AC11B1}" dt="2020-08-23T07:22:47.955" v="2"/>
        <pc:sldMkLst>
          <pc:docMk/>
          <pc:sldMk cId="453120946" sldId="755"/>
        </pc:sldMkLst>
        <pc:spChg chg="mod">
          <ac:chgData name="Dimitar Zahariev" userId="b84e4ebc77879e88" providerId="LiveId" clId="{BFF8AEDC-DE92-4E69-80D2-473D32AC11B1}" dt="2020-08-23T07:22:45.147" v="0"/>
          <ac:spMkLst>
            <pc:docMk/>
            <pc:sldMk cId="453120946" sldId="755"/>
            <ac:spMk id="5" creationId="{F48C3C93-90A1-4D31-BEA6-B54D1106CE31}"/>
          </ac:spMkLst>
        </pc:spChg>
      </pc:sldChg>
      <pc:sldChg chg="add del">
        <pc:chgData name="Dimitar Zahariev" userId="b84e4ebc77879e88" providerId="LiveId" clId="{BFF8AEDC-DE92-4E69-80D2-473D32AC11B1}" dt="2020-08-23T07:22:47.955" v="2"/>
        <pc:sldMkLst>
          <pc:docMk/>
          <pc:sldMk cId="1789514373" sldId="756"/>
        </pc:sldMkLst>
      </pc:sldChg>
      <pc:sldChg chg="modSp mod">
        <pc:chgData name="Dimitar Zahariev" userId="b84e4ebc77879e88" providerId="LiveId" clId="{BFF8AEDC-DE92-4E69-80D2-473D32AC11B1}" dt="2020-08-23T07:24:08.801" v="29" actId="113"/>
        <pc:sldMkLst>
          <pc:docMk/>
          <pc:sldMk cId="2506175793" sldId="895"/>
        </pc:sldMkLst>
        <pc:spChg chg="mod">
          <ac:chgData name="Dimitar Zahariev" userId="b84e4ebc77879e88" providerId="LiveId" clId="{BFF8AEDC-DE92-4E69-80D2-473D32AC11B1}" dt="2020-08-23T07:24:08.801" v="29" actId="113"/>
          <ac:spMkLst>
            <pc:docMk/>
            <pc:sldMk cId="2506175793" sldId="895"/>
            <ac:spMk id="7" creationId="{869D6304-113E-4387-B4AD-B5D71C46D490}"/>
          </ac:spMkLst>
        </pc:spChg>
      </pc:sldChg>
      <pc:sldChg chg="modSp mod">
        <pc:chgData name="Dimitar Zahariev" userId="b84e4ebc77879e88" providerId="LiveId" clId="{BFF8AEDC-DE92-4E69-80D2-473D32AC11B1}" dt="2020-08-23T07:24:12.137" v="30" actId="113"/>
        <pc:sldMkLst>
          <pc:docMk/>
          <pc:sldMk cId="1862218309" sldId="947"/>
        </pc:sldMkLst>
        <pc:spChg chg="mod">
          <ac:chgData name="Dimitar Zahariev" userId="b84e4ebc77879e88" providerId="LiveId" clId="{BFF8AEDC-DE92-4E69-80D2-473D32AC11B1}" dt="2020-08-23T07:24:12.137" v="30" actId="113"/>
          <ac:spMkLst>
            <pc:docMk/>
            <pc:sldMk cId="1862218309" sldId="947"/>
            <ac:spMk id="5" creationId="{11A1BDA3-1568-4FA9-867E-D3CB207F2824}"/>
          </ac:spMkLst>
        </pc:spChg>
      </pc:sldChg>
      <pc:sldChg chg="modSp">
        <pc:chgData name="Dimitar Zahariev" userId="b84e4ebc77879e88" providerId="LiveId" clId="{BFF8AEDC-DE92-4E69-80D2-473D32AC11B1}" dt="2020-08-23T07:26:41.803" v="36" actId="313"/>
        <pc:sldMkLst>
          <pc:docMk/>
          <pc:sldMk cId="1934768845" sldId="975"/>
        </pc:sldMkLst>
        <pc:spChg chg="mod">
          <ac:chgData name="Dimitar Zahariev" userId="b84e4ebc77879e88" providerId="LiveId" clId="{BFF8AEDC-DE92-4E69-80D2-473D32AC11B1}" dt="2020-08-23T07:26:41.803" v="36" actId="313"/>
          <ac:spMkLst>
            <pc:docMk/>
            <pc:sldMk cId="1934768845" sldId="975"/>
            <ac:spMk id="5" creationId="{25D4DC16-7C8F-4647-B097-E39063E1F4FD}"/>
          </ac:spMkLst>
        </pc:spChg>
      </pc:sldChg>
      <pc:sldChg chg="modSp mod">
        <pc:chgData name="Dimitar Zahariev" userId="b84e4ebc77879e88" providerId="LiveId" clId="{BFF8AEDC-DE92-4E69-80D2-473D32AC11B1}" dt="2020-08-23T07:27:14.635" v="42" actId="20577"/>
        <pc:sldMkLst>
          <pc:docMk/>
          <pc:sldMk cId="2461706517" sldId="976"/>
        </pc:sldMkLst>
        <pc:spChg chg="mod">
          <ac:chgData name="Dimitar Zahariev" userId="b84e4ebc77879e88" providerId="LiveId" clId="{BFF8AEDC-DE92-4E69-80D2-473D32AC11B1}" dt="2020-08-23T07:27:14.635" v="42" actId="20577"/>
          <ac:spMkLst>
            <pc:docMk/>
            <pc:sldMk cId="2461706517" sldId="976"/>
            <ac:spMk id="4" creationId="{D7702113-46B5-44FF-AE34-AED42A801FFF}"/>
          </ac:spMkLst>
        </pc:spChg>
      </pc:sldChg>
      <pc:sldChg chg="add del">
        <pc:chgData name="Dimitar Zahariev" userId="b84e4ebc77879e88" providerId="LiveId" clId="{BFF8AEDC-DE92-4E69-80D2-473D32AC11B1}" dt="2020-08-23T07:23:35.428" v="23"/>
        <pc:sldMkLst>
          <pc:docMk/>
          <pc:sldMk cId="1540300456" sldId="988"/>
        </pc:sldMkLst>
      </pc:sldChg>
      <pc:sldChg chg="add">
        <pc:chgData name="Dimitar Zahariev" userId="b84e4ebc77879e88" providerId="LiveId" clId="{BFF8AEDC-DE92-4E69-80D2-473D32AC11B1}" dt="2020-08-23T07:23:35.459" v="24"/>
        <pc:sldMkLst>
          <pc:docMk/>
          <pc:sldMk cId="2575411083" sldId="988"/>
        </pc:sldMkLst>
      </pc:sldChg>
    </pc:docChg>
  </pc:docChgLst>
  <pc:docChgLst>
    <pc:chgData name="Dimitar Zahariev" userId="b84e4ebc77879e88" providerId="LiveId" clId="{10CB3944-110F-4084-8664-67F6303AFC49}"/>
    <pc:docChg chg="undo custSel addSld delSld modSld modSection">
      <pc:chgData name="Dimitar Zahariev" userId="b84e4ebc77879e88" providerId="LiveId" clId="{10CB3944-110F-4084-8664-67F6303AFC49}" dt="2021-03-29T14:06:01.778" v="100" actId="27918"/>
      <pc:docMkLst>
        <pc:docMk/>
      </pc:docMkLst>
      <pc:sldChg chg="modSp mod modClrScheme chgLayout">
        <pc:chgData name="Dimitar Zahariev" userId="b84e4ebc77879e88" providerId="LiveId" clId="{10CB3944-110F-4084-8664-67F6303AFC49}" dt="2021-03-28T10:55:26.677" v="7" actId="700"/>
        <pc:sldMkLst>
          <pc:docMk/>
          <pc:sldMk cId="1646986932" sldId="276"/>
        </pc:sldMkLst>
        <pc:spChg chg="mod ord">
          <ac:chgData name="Dimitar Zahariev" userId="b84e4ebc77879e88" providerId="LiveId" clId="{10CB3944-110F-4084-8664-67F6303AFC49}" dt="2021-03-28T10:55:26.677" v="7" actId="700"/>
          <ac:spMkLst>
            <pc:docMk/>
            <pc:sldMk cId="1646986932" sldId="276"/>
            <ac:spMk id="2" creationId="{00000000-0000-0000-0000-000000000000}"/>
          </ac:spMkLst>
        </pc:spChg>
        <pc:spChg chg="mod ord">
          <ac:chgData name="Dimitar Zahariev" userId="b84e4ebc77879e88" providerId="LiveId" clId="{10CB3944-110F-4084-8664-67F6303AFC49}" dt="2021-03-28T10:55:26.677" v="7" actId="700"/>
          <ac:spMkLst>
            <pc:docMk/>
            <pc:sldMk cId="1646986932" sldId="276"/>
            <ac:spMk id="444418" creationId="{00000000-0000-0000-0000-000000000000}"/>
          </ac:spMkLst>
        </pc:spChg>
        <pc:spChg chg="mod ord">
          <ac:chgData name="Dimitar Zahariev" userId="b84e4ebc77879e88" providerId="LiveId" clId="{10CB3944-110F-4084-8664-67F6303AFC49}" dt="2021-03-28T10:55:26.677" v="7" actId="700"/>
          <ac:spMkLst>
            <pc:docMk/>
            <pc:sldMk cId="1646986932" sldId="276"/>
            <ac:spMk id="444419" creationId="{00000000-0000-0000-0000-000000000000}"/>
          </ac:spMkLst>
        </pc:spChg>
      </pc:sldChg>
      <pc:sldChg chg="del">
        <pc:chgData name="Dimitar Zahariev" userId="b84e4ebc77879e88" providerId="LiveId" clId="{10CB3944-110F-4084-8664-67F6303AFC49}" dt="2021-03-28T10:54:37.428" v="3" actId="47"/>
        <pc:sldMkLst>
          <pc:docMk/>
          <pc:sldMk cId="1909796700" sldId="610"/>
        </pc:sldMkLst>
      </pc:sldChg>
      <pc:sldChg chg="modSp mod modClrScheme chgLayout">
        <pc:chgData name="Dimitar Zahariev" userId="b84e4ebc77879e88" providerId="LiveId" clId="{10CB3944-110F-4084-8664-67F6303AFC49}" dt="2021-03-28T10:57:40.720" v="25" actId="27636"/>
        <pc:sldMkLst>
          <pc:docMk/>
          <pc:sldMk cId="711692754" sldId="614"/>
        </pc:sldMkLst>
        <pc:spChg chg="mod ord">
          <ac:chgData name="Dimitar Zahariev" userId="b84e4ebc77879e88" providerId="LiveId" clId="{10CB3944-110F-4084-8664-67F6303AFC49}" dt="2021-03-28T10:57:40.680" v="24" actId="700"/>
          <ac:spMkLst>
            <pc:docMk/>
            <pc:sldMk cId="711692754" sldId="614"/>
            <ac:spMk id="2" creationId="{00000000-0000-0000-0000-000000000000}"/>
          </ac:spMkLst>
        </pc:spChg>
        <pc:spChg chg="mod ord">
          <ac:chgData name="Dimitar Zahariev" userId="b84e4ebc77879e88" providerId="LiveId" clId="{10CB3944-110F-4084-8664-67F6303AFC49}" dt="2021-03-28T10:57:40.720" v="25" actId="27636"/>
          <ac:spMkLst>
            <pc:docMk/>
            <pc:sldMk cId="711692754" sldId="614"/>
            <ac:spMk id="3" creationId="{00000000-0000-0000-0000-000000000000}"/>
          </ac:spMkLst>
        </pc:spChg>
        <pc:spChg chg="mod ord">
          <ac:chgData name="Dimitar Zahariev" userId="b84e4ebc77879e88" providerId="LiveId" clId="{10CB3944-110F-4084-8664-67F6303AFC49}" dt="2021-03-28T10:57:40.680" v="24" actId="700"/>
          <ac:spMkLst>
            <pc:docMk/>
            <pc:sldMk cId="711692754" sldId="614"/>
            <ac:spMk id="4" creationId="{00000000-0000-0000-0000-000000000000}"/>
          </ac:spMkLst>
        </pc:spChg>
      </pc:sldChg>
      <pc:sldChg chg="modSp mod modClrScheme chgLayout">
        <pc:chgData name="Dimitar Zahariev" userId="b84e4ebc77879e88" providerId="LiveId" clId="{10CB3944-110F-4084-8664-67F6303AFC49}" dt="2021-03-28T10:57:58.971" v="26" actId="700"/>
        <pc:sldMkLst>
          <pc:docMk/>
          <pc:sldMk cId="3470188485" sldId="618"/>
        </pc:sldMkLst>
        <pc:spChg chg="mod ord">
          <ac:chgData name="Dimitar Zahariev" userId="b84e4ebc77879e88" providerId="LiveId" clId="{10CB3944-110F-4084-8664-67F6303AFC49}" dt="2021-03-28T10:57:58.971" v="26" actId="700"/>
          <ac:spMkLst>
            <pc:docMk/>
            <pc:sldMk cId="3470188485" sldId="618"/>
            <ac:spMk id="2" creationId="{00000000-0000-0000-0000-000000000000}"/>
          </ac:spMkLst>
        </pc:spChg>
        <pc:spChg chg="mod ord">
          <ac:chgData name="Dimitar Zahariev" userId="b84e4ebc77879e88" providerId="LiveId" clId="{10CB3944-110F-4084-8664-67F6303AFC49}" dt="2021-03-28T10:57:58.971" v="26" actId="700"/>
          <ac:spMkLst>
            <pc:docMk/>
            <pc:sldMk cId="3470188485" sldId="618"/>
            <ac:spMk id="3" creationId="{00000000-0000-0000-0000-000000000000}"/>
          </ac:spMkLst>
        </pc:spChg>
        <pc:spChg chg="mod ord">
          <ac:chgData name="Dimitar Zahariev" userId="b84e4ebc77879e88" providerId="LiveId" clId="{10CB3944-110F-4084-8664-67F6303AFC49}" dt="2021-03-28T10:57:58.971" v="26" actId="700"/>
          <ac:spMkLst>
            <pc:docMk/>
            <pc:sldMk cId="3470188485" sldId="618"/>
            <ac:spMk id="4" creationId="{00000000-0000-0000-0000-000000000000}"/>
          </ac:spMkLst>
        </pc:spChg>
      </pc:sldChg>
      <pc:sldChg chg="modSp mod modClrScheme chgLayout">
        <pc:chgData name="Dimitar Zahariev" userId="b84e4ebc77879e88" providerId="LiveId" clId="{10CB3944-110F-4084-8664-67F6303AFC49}" dt="2021-03-28T10:58:08.296" v="27" actId="700"/>
        <pc:sldMkLst>
          <pc:docMk/>
          <pc:sldMk cId="223341463" sldId="619"/>
        </pc:sldMkLst>
        <pc:spChg chg="mod ord">
          <ac:chgData name="Dimitar Zahariev" userId="b84e4ebc77879e88" providerId="LiveId" clId="{10CB3944-110F-4084-8664-67F6303AFC49}" dt="2021-03-28T10:58:08.296" v="27" actId="700"/>
          <ac:spMkLst>
            <pc:docMk/>
            <pc:sldMk cId="223341463" sldId="619"/>
            <ac:spMk id="2" creationId="{00000000-0000-0000-0000-000000000000}"/>
          </ac:spMkLst>
        </pc:spChg>
        <pc:spChg chg="mod ord">
          <ac:chgData name="Dimitar Zahariev" userId="b84e4ebc77879e88" providerId="LiveId" clId="{10CB3944-110F-4084-8664-67F6303AFC49}" dt="2021-03-28T10:58:08.296" v="27" actId="700"/>
          <ac:spMkLst>
            <pc:docMk/>
            <pc:sldMk cId="223341463" sldId="619"/>
            <ac:spMk id="3" creationId="{00000000-0000-0000-0000-000000000000}"/>
          </ac:spMkLst>
        </pc:spChg>
        <pc:spChg chg="mod ord">
          <ac:chgData name="Dimitar Zahariev" userId="b84e4ebc77879e88" providerId="LiveId" clId="{10CB3944-110F-4084-8664-67F6303AFC49}" dt="2021-03-28T10:58:08.296" v="27" actId="700"/>
          <ac:spMkLst>
            <pc:docMk/>
            <pc:sldMk cId="223341463" sldId="619"/>
            <ac:spMk id="4" creationId="{00000000-0000-0000-0000-000000000000}"/>
          </ac:spMkLst>
        </pc:spChg>
      </pc:sldChg>
      <pc:sldChg chg="modSp mod modClrScheme chgLayout">
        <pc:chgData name="Dimitar Zahariev" userId="b84e4ebc77879e88" providerId="LiveId" clId="{10CB3944-110F-4084-8664-67F6303AFC49}" dt="2021-03-28T10:58:16.389" v="28" actId="700"/>
        <pc:sldMkLst>
          <pc:docMk/>
          <pc:sldMk cId="3551093381" sldId="620"/>
        </pc:sldMkLst>
        <pc:spChg chg="mod ord">
          <ac:chgData name="Dimitar Zahariev" userId="b84e4ebc77879e88" providerId="LiveId" clId="{10CB3944-110F-4084-8664-67F6303AFC49}" dt="2021-03-28T10:58:16.389" v="28" actId="700"/>
          <ac:spMkLst>
            <pc:docMk/>
            <pc:sldMk cId="3551093381" sldId="620"/>
            <ac:spMk id="2" creationId="{00000000-0000-0000-0000-000000000000}"/>
          </ac:spMkLst>
        </pc:spChg>
        <pc:spChg chg="mod ord">
          <ac:chgData name="Dimitar Zahariev" userId="b84e4ebc77879e88" providerId="LiveId" clId="{10CB3944-110F-4084-8664-67F6303AFC49}" dt="2021-03-28T10:58:16.389" v="28" actId="700"/>
          <ac:spMkLst>
            <pc:docMk/>
            <pc:sldMk cId="3551093381" sldId="620"/>
            <ac:spMk id="3" creationId="{00000000-0000-0000-0000-000000000000}"/>
          </ac:spMkLst>
        </pc:spChg>
        <pc:spChg chg="mod ord">
          <ac:chgData name="Dimitar Zahariev" userId="b84e4ebc77879e88" providerId="LiveId" clId="{10CB3944-110F-4084-8664-67F6303AFC49}" dt="2021-03-28T10:58:16.389" v="28" actId="700"/>
          <ac:spMkLst>
            <pc:docMk/>
            <pc:sldMk cId="3551093381" sldId="620"/>
            <ac:spMk id="4" creationId="{00000000-0000-0000-0000-000000000000}"/>
          </ac:spMkLst>
        </pc:spChg>
      </pc:sldChg>
      <pc:sldChg chg="modSp mod modClrScheme chgLayout">
        <pc:chgData name="Dimitar Zahariev" userId="b84e4ebc77879e88" providerId="LiveId" clId="{10CB3944-110F-4084-8664-67F6303AFC49}" dt="2021-03-28T11:04:14.562" v="78" actId="14100"/>
        <pc:sldMkLst>
          <pc:docMk/>
          <pc:sldMk cId="2373257029" sldId="751"/>
        </pc:sldMkLst>
        <pc:spChg chg="mod ord">
          <ac:chgData name="Dimitar Zahariev" userId="b84e4ebc77879e88" providerId="LiveId" clId="{10CB3944-110F-4084-8664-67F6303AFC49}" dt="2021-03-28T11:04:05.239" v="76" actId="700"/>
          <ac:spMkLst>
            <pc:docMk/>
            <pc:sldMk cId="2373257029" sldId="751"/>
            <ac:spMk id="4" creationId="{00000000-0000-0000-0000-000000000000}"/>
          </ac:spMkLst>
        </pc:spChg>
        <pc:spChg chg="mod ord">
          <ac:chgData name="Dimitar Zahariev" userId="b84e4ebc77879e88" providerId="LiveId" clId="{10CB3944-110F-4084-8664-67F6303AFC49}" dt="2021-03-28T11:04:05.239" v="76" actId="700"/>
          <ac:spMkLst>
            <pc:docMk/>
            <pc:sldMk cId="2373257029" sldId="751"/>
            <ac:spMk id="6" creationId="{00000000-0000-0000-0000-000000000000}"/>
          </ac:spMkLst>
        </pc:spChg>
        <pc:spChg chg="mod ord">
          <ac:chgData name="Dimitar Zahariev" userId="b84e4ebc77879e88" providerId="LiveId" clId="{10CB3944-110F-4084-8664-67F6303AFC49}" dt="2021-03-28T11:04:14.562" v="78" actId="14100"/>
          <ac:spMkLst>
            <pc:docMk/>
            <pc:sldMk cId="2373257029" sldId="751"/>
            <ac:spMk id="14" creationId="{0E49D336-45B6-44D3-97C4-E28F8DEA2022}"/>
          </ac:spMkLst>
        </pc:spChg>
      </pc:sldChg>
      <pc:sldChg chg="modSp mod modClrScheme chgLayout">
        <pc:chgData name="Dimitar Zahariev" userId="b84e4ebc77879e88" providerId="LiveId" clId="{10CB3944-110F-4084-8664-67F6303AFC49}" dt="2021-03-28T10:55:07.580" v="4" actId="700"/>
        <pc:sldMkLst>
          <pc:docMk/>
          <pc:sldMk cId="4224565661" sldId="946"/>
        </pc:sldMkLst>
        <pc:spChg chg="mod ord">
          <ac:chgData name="Dimitar Zahariev" userId="b84e4ebc77879e88" providerId="LiveId" clId="{10CB3944-110F-4084-8664-67F6303AFC49}" dt="2021-03-28T10:55:07.580" v="4" actId="700"/>
          <ac:spMkLst>
            <pc:docMk/>
            <pc:sldMk cId="4224565661" sldId="946"/>
            <ac:spMk id="2" creationId="{0EC3D611-83A9-4DFF-BD0D-AE6061924E88}"/>
          </ac:spMkLst>
        </pc:spChg>
        <pc:spChg chg="mod ord">
          <ac:chgData name="Dimitar Zahariev" userId="b84e4ebc77879e88" providerId="LiveId" clId="{10CB3944-110F-4084-8664-67F6303AFC49}" dt="2021-03-28T10:55:07.580" v="4" actId="700"/>
          <ac:spMkLst>
            <pc:docMk/>
            <pc:sldMk cId="4224565661" sldId="946"/>
            <ac:spMk id="3" creationId="{CCBBA88C-C72C-46FC-B1CD-F9B946D90BB3}"/>
          </ac:spMkLst>
        </pc:spChg>
        <pc:spChg chg="mod ord">
          <ac:chgData name="Dimitar Zahariev" userId="b84e4ebc77879e88" providerId="LiveId" clId="{10CB3944-110F-4084-8664-67F6303AFC49}" dt="2021-03-28T10:55:07.580" v="4" actId="700"/>
          <ac:spMkLst>
            <pc:docMk/>
            <pc:sldMk cId="4224565661" sldId="946"/>
            <ac:spMk id="4" creationId="{0141AF62-65D2-47C8-ACCC-4D20F874D323}"/>
          </ac:spMkLst>
        </pc:spChg>
      </pc:sldChg>
      <pc:sldChg chg="modSp mod modClrScheme chgLayout">
        <pc:chgData name="Dimitar Zahariev" userId="b84e4ebc77879e88" providerId="LiveId" clId="{10CB3944-110F-4084-8664-67F6303AFC49}" dt="2021-03-28T10:56:25.685" v="14" actId="404"/>
        <pc:sldMkLst>
          <pc:docMk/>
          <pc:sldMk cId="3120994191" sldId="948"/>
        </pc:sldMkLst>
        <pc:spChg chg="mod ord">
          <ac:chgData name="Dimitar Zahariev" userId="b84e4ebc77879e88" providerId="LiveId" clId="{10CB3944-110F-4084-8664-67F6303AFC49}" dt="2021-03-28T10:55:46.405" v="9" actId="700"/>
          <ac:spMkLst>
            <pc:docMk/>
            <pc:sldMk cId="3120994191" sldId="948"/>
            <ac:spMk id="4" creationId="{D7702113-46B5-44FF-AE34-AED42A801FFF}"/>
          </ac:spMkLst>
        </pc:spChg>
        <pc:spChg chg="mod ord">
          <ac:chgData name="Dimitar Zahariev" userId="b84e4ebc77879e88" providerId="LiveId" clId="{10CB3944-110F-4084-8664-67F6303AFC49}" dt="2021-03-28T10:55:46.405" v="9" actId="700"/>
          <ac:spMkLst>
            <pc:docMk/>
            <pc:sldMk cId="3120994191" sldId="948"/>
            <ac:spMk id="5" creationId="{25D4DC16-7C8F-4647-B097-E39063E1F4FD}"/>
          </ac:spMkLst>
        </pc:spChg>
        <pc:spChg chg="mod">
          <ac:chgData name="Dimitar Zahariev" userId="b84e4ebc77879e88" providerId="LiveId" clId="{10CB3944-110F-4084-8664-67F6303AFC49}" dt="2021-03-28T10:56:25.685" v="14" actId="404"/>
          <ac:spMkLst>
            <pc:docMk/>
            <pc:sldMk cId="3120994191" sldId="948"/>
            <ac:spMk id="6" creationId="{5573D971-45F4-41D9-A9B7-646EAF91B4AF}"/>
          </ac:spMkLst>
        </pc:spChg>
      </pc:sldChg>
      <pc:sldChg chg="addSp delSp modSp mod modClrScheme chgLayout">
        <pc:chgData name="Dimitar Zahariev" userId="b84e4ebc77879e88" providerId="LiveId" clId="{10CB3944-110F-4084-8664-67F6303AFC49}" dt="2021-03-28T10:57:06.704" v="22" actId="26606"/>
        <pc:sldMkLst>
          <pc:docMk/>
          <pc:sldMk cId="1137376258" sldId="974"/>
        </pc:sldMkLst>
        <pc:spChg chg="mod ord">
          <ac:chgData name="Dimitar Zahariev" userId="b84e4ebc77879e88" providerId="LiveId" clId="{10CB3944-110F-4084-8664-67F6303AFC49}" dt="2021-03-28T10:57:06.704" v="22" actId="26606"/>
          <ac:spMkLst>
            <pc:docMk/>
            <pc:sldMk cId="1137376258" sldId="974"/>
            <ac:spMk id="4" creationId="{D7702113-46B5-44FF-AE34-AED42A801FFF}"/>
          </ac:spMkLst>
        </pc:spChg>
        <pc:spChg chg="mod ord">
          <ac:chgData name="Dimitar Zahariev" userId="b84e4ebc77879e88" providerId="LiveId" clId="{10CB3944-110F-4084-8664-67F6303AFC49}" dt="2021-03-28T10:57:06.704" v="22" actId="26606"/>
          <ac:spMkLst>
            <pc:docMk/>
            <pc:sldMk cId="1137376258" sldId="974"/>
            <ac:spMk id="5" creationId="{25D4DC16-7C8F-4647-B097-E39063E1F4FD}"/>
          </ac:spMkLst>
        </pc:spChg>
        <pc:spChg chg="add del mod">
          <ac:chgData name="Dimitar Zahariev" userId="b84e4ebc77879e88" providerId="LiveId" clId="{10CB3944-110F-4084-8664-67F6303AFC49}" dt="2021-03-28T10:57:06.704" v="22" actId="26606"/>
          <ac:spMkLst>
            <pc:docMk/>
            <pc:sldMk cId="1137376258" sldId="974"/>
            <ac:spMk id="10" creationId="{695726EF-F985-493B-B9D8-D472F5BEC56D}"/>
          </ac:spMkLst>
        </pc:spChg>
      </pc:sldChg>
      <pc:sldChg chg="modSp mod modClrScheme chgLayout">
        <pc:chgData name="Dimitar Zahariev" userId="b84e4ebc77879e88" providerId="LiveId" clId="{10CB3944-110F-4084-8664-67F6303AFC49}" dt="2021-03-28T11:00:14.195" v="48" actId="313"/>
        <pc:sldMkLst>
          <pc:docMk/>
          <pc:sldMk cId="1934768845" sldId="975"/>
        </pc:sldMkLst>
        <pc:spChg chg="mod ord">
          <ac:chgData name="Dimitar Zahariev" userId="b84e4ebc77879e88" providerId="LiveId" clId="{10CB3944-110F-4084-8664-67F6303AFC49}" dt="2021-03-28T11:00:08.069" v="46" actId="700"/>
          <ac:spMkLst>
            <pc:docMk/>
            <pc:sldMk cId="1934768845" sldId="975"/>
            <ac:spMk id="4" creationId="{D7702113-46B5-44FF-AE34-AED42A801FFF}"/>
          </ac:spMkLst>
        </pc:spChg>
        <pc:spChg chg="mod ord">
          <ac:chgData name="Dimitar Zahariev" userId="b84e4ebc77879e88" providerId="LiveId" clId="{10CB3944-110F-4084-8664-67F6303AFC49}" dt="2021-03-28T11:00:14.195" v="48" actId="313"/>
          <ac:spMkLst>
            <pc:docMk/>
            <pc:sldMk cId="1934768845" sldId="975"/>
            <ac:spMk id="5" creationId="{25D4DC16-7C8F-4647-B097-E39063E1F4FD}"/>
          </ac:spMkLst>
        </pc:spChg>
      </pc:sldChg>
      <pc:sldChg chg="modSp mod modClrScheme chgLayout">
        <pc:chgData name="Dimitar Zahariev" userId="b84e4ebc77879e88" providerId="LiveId" clId="{10CB3944-110F-4084-8664-67F6303AFC49}" dt="2021-03-28T11:00:28.206" v="49" actId="700"/>
        <pc:sldMkLst>
          <pc:docMk/>
          <pc:sldMk cId="2461706517" sldId="976"/>
        </pc:sldMkLst>
        <pc:spChg chg="mod ord">
          <ac:chgData name="Dimitar Zahariev" userId="b84e4ebc77879e88" providerId="LiveId" clId="{10CB3944-110F-4084-8664-67F6303AFC49}" dt="2021-03-28T11:00:28.206" v="49" actId="700"/>
          <ac:spMkLst>
            <pc:docMk/>
            <pc:sldMk cId="2461706517" sldId="976"/>
            <ac:spMk id="4" creationId="{D7702113-46B5-44FF-AE34-AED42A801FFF}"/>
          </ac:spMkLst>
        </pc:spChg>
        <pc:spChg chg="mod ord">
          <ac:chgData name="Dimitar Zahariev" userId="b84e4ebc77879e88" providerId="LiveId" clId="{10CB3944-110F-4084-8664-67F6303AFC49}" dt="2021-03-28T11:00:28.206" v="49" actId="700"/>
          <ac:spMkLst>
            <pc:docMk/>
            <pc:sldMk cId="2461706517" sldId="976"/>
            <ac:spMk id="5" creationId="{25D4DC16-7C8F-4647-B097-E39063E1F4FD}"/>
          </ac:spMkLst>
        </pc:spChg>
      </pc:sldChg>
      <pc:sldChg chg="addSp modSp mod modClrScheme chgLayout">
        <pc:chgData name="Dimitar Zahariev" userId="b84e4ebc77879e88" providerId="LiveId" clId="{10CB3944-110F-4084-8664-67F6303AFC49}" dt="2021-03-28T11:00:55.589" v="52" actId="404"/>
        <pc:sldMkLst>
          <pc:docMk/>
          <pc:sldMk cId="1447605482" sldId="977"/>
        </pc:sldMkLst>
        <pc:spChg chg="add mod ord">
          <ac:chgData name="Dimitar Zahariev" userId="b84e4ebc77879e88" providerId="LiveId" clId="{10CB3944-110F-4084-8664-67F6303AFC49}" dt="2021-03-28T11:00:50.424" v="50" actId="700"/>
          <ac:spMkLst>
            <pc:docMk/>
            <pc:sldMk cId="1447605482" sldId="977"/>
            <ac:spMk id="2" creationId="{83CD4D18-0571-4A14-9B93-9578ADF53D7B}"/>
          </ac:spMkLst>
        </pc:spChg>
        <pc:spChg chg="mod ord">
          <ac:chgData name="Dimitar Zahariev" userId="b84e4ebc77879e88" providerId="LiveId" clId="{10CB3944-110F-4084-8664-67F6303AFC49}" dt="2021-03-28T11:00:50.424" v="50" actId="700"/>
          <ac:spMkLst>
            <pc:docMk/>
            <pc:sldMk cId="1447605482" sldId="977"/>
            <ac:spMk id="4" creationId="{D7702113-46B5-44FF-AE34-AED42A801FFF}"/>
          </ac:spMkLst>
        </pc:spChg>
        <pc:spChg chg="mod">
          <ac:chgData name="Dimitar Zahariev" userId="b84e4ebc77879e88" providerId="LiveId" clId="{10CB3944-110F-4084-8664-67F6303AFC49}" dt="2021-03-28T11:00:55.589" v="52" actId="404"/>
          <ac:spMkLst>
            <pc:docMk/>
            <pc:sldMk cId="1447605482" sldId="977"/>
            <ac:spMk id="6" creationId="{5573D971-45F4-41D9-A9B7-646EAF91B4AF}"/>
          </ac:spMkLst>
        </pc:spChg>
      </pc:sldChg>
      <pc:sldChg chg="modSp mod modClrScheme chgLayout">
        <pc:chgData name="Dimitar Zahariev" userId="b84e4ebc77879e88" providerId="LiveId" clId="{10CB3944-110F-4084-8664-67F6303AFC49}" dt="2021-03-28T10:58:29.172" v="31" actId="404"/>
        <pc:sldMkLst>
          <pc:docMk/>
          <pc:sldMk cId="2048199883" sldId="978"/>
        </pc:sldMkLst>
        <pc:spChg chg="mod ord">
          <ac:chgData name="Dimitar Zahariev" userId="b84e4ebc77879e88" providerId="LiveId" clId="{10CB3944-110F-4084-8664-67F6303AFC49}" dt="2021-03-28T10:58:26.224" v="29" actId="700"/>
          <ac:spMkLst>
            <pc:docMk/>
            <pc:sldMk cId="2048199883" sldId="978"/>
            <ac:spMk id="4" creationId="{D7702113-46B5-44FF-AE34-AED42A801FFF}"/>
          </ac:spMkLst>
        </pc:spChg>
        <pc:spChg chg="mod ord">
          <ac:chgData name="Dimitar Zahariev" userId="b84e4ebc77879e88" providerId="LiveId" clId="{10CB3944-110F-4084-8664-67F6303AFC49}" dt="2021-03-28T10:58:26.224" v="29" actId="700"/>
          <ac:spMkLst>
            <pc:docMk/>
            <pc:sldMk cId="2048199883" sldId="978"/>
            <ac:spMk id="5" creationId="{25D4DC16-7C8F-4647-B097-E39063E1F4FD}"/>
          </ac:spMkLst>
        </pc:spChg>
        <pc:spChg chg="mod">
          <ac:chgData name="Dimitar Zahariev" userId="b84e4ebc77879e88" providerId="LiveId" clId="{10CB3944-110F-4084-8664-67F6303AFC49}" dt="2021-03-28T10:58:29.172" v="31" actId="404"/>
          <ac:spMkLst>
            <pc:docMk/>
            <pc:sldMk cId="2048199883" sldId="978"/>
            <ac:spMk id="6" creationId="{5573D971-45F4-41D9-A9B7-646EAF91B4AF}"/>
          </ac:spMkLst>
        </pc:spChg>
      </pc:sldChg>
      <pc:sldChg chg="modSp mod modClrScheme chgLayout">
        <pc:chgData name="Dimitar Zahariev" userId="b84e4ebc77879e88" providerId="LiveId" clId="{10CB3944-110F-4084-8664-67F6303AFC49}" dt="2021-03-28T10:57:21.568" v="23" actId="700"/>
        <pc:sldMkLst>
          <pc:docMk/>
          <pc:sldMk cId="957512578" sldId="979"/>
        </pc:sldMkLst>
        <pc:spChg chg="mod ord">
          <ac:chgData name="Dimitar Zahariev" userId="b84e4ebc77879e88" providerId="LiveId" clId="{10CB3944-110F-4084-8664-67F6303AFC49}" dt="2021-03-28T10:57:21.568" v="23" actId="700"/>
          <ac:spMkLst>
            <pc:docMk/>
            <pc:sldMk cId="957512578" sldId="979"/>
            <ac:spMk id="4" creationId="{D7702113-46B5-44FF-AE34-AED42A801FFF}"/>
          </ac:spMkLst>
        </pc:spChg>
        <pc:spChg chg="mod ord">
          <ac:chgData name="Dimitar Zahariev" userId="b84e4ebc77879e88" providerId="LiveId" clId="{10CB3944-110F-4084-8664-67F6303AFC49}" dt="2021-03-28T10:57:21.568" v="23" actId="700"/>
          <ac:spMkLst>
            <pc:docMk/>
            <pc:sldMk cId="957512578" sldId="979"/>
            <ac:spMk id="5" creationId="{25D4DC16-7C8F-4647-B097-E39063E1F4FD}"/>
          </ac:spMkLst>
        </pc:spChg>
      </pc:sldChg>
      <pc:sldChg chg="addSp delSp modSp mod modClrScheme chgLayout">
        <pc:chgData name="Dimitar Zahariev" userId="b84e4ebc77879e88" providerId="LiveId" clId="{10CB3944-110F-4084-8664-67F6303AFC49}" dt="2021-03-28T10:58:45.407" v="33" actId="478"/>
        <pc:sldMkLst>
          <pc:docMk/>
          <pc:sldMk cId="4136236753" sldId="980"/>
        </pc:sldMkLst>
        <pc:spChg chg="add del mod ord">
          <ac:chgData name="Dimitar Zahariev" userId="b84e4ebc77879e88" providerId="LiveId" clId="{10CB3944-110F-4084-8664-67F6303AFC49}" dt="2021-03-28T10:58:45.407" v="33" actId="478"/>
          <ac:spMkLst>
            <pc:docMk/>
            <pc:sldMk cId="4136236753" sldId="980"/>
            <ac:spMk id="2" creationId="{A58ACD61-7F6D-484C-BE7B-17B0FB189ED3}"/>
          </ac:spMkLst>
        </pc:spChg>
        <pc:spChg chg="mod ord">
          <ac:chgData name="Dimitar Zahariev" userId="b84e4ebc77879e88" providerId="LiveId" clId="{10CB3944-110F-4084-8664-67F6303AFC49}" dt="2021-03-28T10:58:39.643" v="32" actId="700"/>
          <ac:spMkLst>
            <pc:docMk/>
            <pc:sldMk cId="4136236753" sldId="980"/>
            <ac:spMk id="4" creationId="{D7702113-46B5-44FF-AE34-AED42A801FFF}"/>
          </ac:spMkLst>
        </pc:spChg>
      </pc:sldChg>
      <pc:sldChg chg="modSp mod modClrScheme chgLayout">
        <pc:chgData name="Dimitar Zahariev" userId="b84e4ebc77879e88" providerId="LiveId" clId="{10CB3944-110F-4084-8664-67F6303AFC49}" dt="2021-03-28T10:59:01.548" v="36" actId="404"/>
        <pc:sldMkLst>
          <pc:docMk/>
          <pc:sldMk cId="1504723028" sldId="981"/>
        </pc:sldMkLst>
        <pc:spChg chg="mod ord">
          <ac:chgData name="Dimitar Zahariev" userId="b84e4ebc77879e88" providerId="LiveId" clId="{10CB3944-110F-4084-8664-67F6303AFC49}" dt="2021-03-28T10:58:54.669" v="34" actId="700"/>
          <ac:spMkLst>
            <pc:docMk/>
            <pc:sldMk cId="1504723028" sldId="981"/>
            <ac:spMk id="4" creationId="{D7702113-46B5-44FF-AE34-AED42A801FFF}"/>
          </ac:spMkLst>
        </pc:spChg>
        <pc:spChg chg="mod ord">
          <ac:chgData name="Dimitar Zahariev" userId="b84e4ebc77879e88" providerId="LiveId" clId="{10CB3944-110F-4084-8664-67F6303AFC49}" dt="2021-03-28T10:58:54.669" v="34" actId="700"/>
          <ac:spMkLst>
            <pc:docMk/>
            <pc:sldMk cId="1504723028" sldId="981"/>
            <ac:spMk id="5" creationId="{25D4DC16-7C8F-4647-B097-E39063E1F4FD}"/>
          </ac:spMkLst>
        </pc:spChg>
        <pc:spChg chg="mod">
          <ac:chgData name="Dimitar Zahariev" userId="b84e4ebc77879e88" providerId="LiveId" clId="{10CB3944-110F-4084-8664-67F6303AFC49}" dt="2021-03-28T10:59:01.548" v="36" actId="404"/>
          <ac:spMkLst>
            <pc:docMk/>
            <pc:sldMk cId="1504723028" sldId="981"/>
            <ac:spMk id="6" creationId="{5573D971-45F4-41D9-A9B7-646EAF91B4AF}"/>
          </ac:spMkLst>
        </pc:spChg>
      </pc:sldChg>
      <pc:sldChg chg="modSp mod modClrScheme chgLayout">
        <pc:chgData name="Dimitar Zahariev" userId="b84e4ebc77879e88" providerId="LiveId" clId="{10CB3944-110F-4084-8664-67F6303AFC49}" dt="2021-03-28T10:56:20.612" v="12" actId="404"/>
        <pc:sldMkLst>
          <pc:docMk/>
          <pc:sldMk cId="2713468900" sldId="982"/>
        </pc:sldMkLst>
        <pc:spChg chg="mod ord">
          <ac:chgData name="Dimitar Zahariev" userId="b84e4ebc77879e88" providerId="LiveId" clId="{10CB3944-110F-4084-8664-67F6303AFC49}" dt="2021-03-28T10:55:37.975" v="8" actId="700"/>
          <ac:spMkLst>
            <pc:docMk/>
            <pc:sldMk cId="2713468900" sldId="982"/>
            <ac:spMk id="4" creationId="{D7702113-46B5-44FF-AE34-AED42A801FFF}"/>
          </ac:spMkLst>
        </pc:spChg>
        <pc:spChg chg="mod ord">
          <ac:chgData name="Dimitar Zahariev" userId="b84e4ebc77879e88" providerId="LiveId" clId="{10CB3944-110F-4084-8664-67F6303AFC49}" dt="2021-03-28T10:55:37.975" v="8" actId="700"/>
          <ac:spMkLst>
            <pc:docMk/>
            <pc:sldMk cId="2713468900" sldId="982"/>
            <ac:spMk id="5" creationId="{25D4DC16-7C8F-4647-B097-E39063E1F4FD}"/>
          </ac:spMkLst>
        </pc:spChg>
        <pc:spChg chg="mod">
          <ac:chgData name="Dimitar Zahariev" userId="b84e4ebc77879e88" providerId="LiveId" clId="{10CB3944-110F-4084-8664-67F6303AFC49}" dt="2021-03-28T10:56:20.612" v="12" actId="404"/>
          <ac:spMkLst>
            <pc:docMk/>
            <pc:sldMk cId="2713468900" sldId="982"/>
            <ac:spMk id="6" creationId="{5573D971-45F4-41D9-A9B7-646EAF91B4AF}"/>
          </ac:spMkLst>
        </pc:spChg>
      </pc:sldChg>
      <pc:sldChg chg="modSp mod modClrScheme chgLayout">
        <pc:chgData name="Dimitar Zahariev" userId="b84e4ebc77879e88" providerId="LiveId" clId="{10CB3944-110F-4084-8664-67F6303AFC49}" dt="2021-03-29T11:28:51.732" v="90" actId="20577"/>
        <pc:sldMkLst>
          <pc:docMk/>
          <pc:sldMk cId="41866672" sldId="983"/>
        </pc:sldMkLst>
        <pc:spChg chg="mod ord">
          <ac:chgData name="Dimitar Zahariev" userId="b84e4ebc77879e88" providerId="LiveId" clId="{10CB3944-110F-4084-8664-67F6303AFC49}" dt="2021-03-28T10:56:52.706" v="19" actId="700"/>
          <ac:spMkLst>
            <pc:docMk/>
            <pc:sldMk cId="41866672" sldId="983"/>
            <ac:spMk id="4" creationId="{D7702113-46B5-44FF-AE34-AED42A801FFF}"/>
          </ac:spMkLst>
        </pc:spChg>
        <pc:spChg chg="mod ord">
          <ac:chgData name="Dimitar Zahariev" userId="b84e4ebc77879e88" providerId="LiveId" clId="{10CB3944-110F-4084-8664-67F6303AFC49}" dt="2021-03-28T10:56:52.706" v="19" actId="700"/>
          <ac:spMkLst>
            <pc:docMk/>
            <pc:sldMk cId="41866672" sldId="983"/>
            <ac:spMk id="5" creationId="{25D4DC16-7C8F-4647-B097-E39063E1F4FD}"/>
          </ac:spMkLst>
        </pc:spChg>
        <pc:spChg chg="mod">
          <ac:chgData name="Dimitar Zahariev" userId="b84e4ebc77879e88" providerId="LiveId" clId="{10CB3944-110F-4084-8664-67F6303AFC49}" dt="2021-03-29T11:28:51.732" v="90" actId="20577"/>
          <ac:spMkLst>
            <pc:docMk/>
            <pc:sldMk cId="41866672" sldId="983"/>
            <ac:spMk id="6" creationId="{8526EF7A-FBB1-449F-8931-FA0FB83EEF4C}"/>
          </ac:spMkLst>
        </pc:spChg>
      </pc:sldChg>
      <pc:sldChg chg="modSp mod modClrScheme chgLayout">
        <pc:chgData name="Dimitar Zahariev" userId="b84e4ebc77879e88" providerId="LiveId" clId="{10CB3944-110F-4084-8664-67F6303AFC49}" dt="2021-03-28T10:56:32.553" v="16" actId="404"/>
        <pc:sldMkLst>
          <pc:docMk/>
          <pc:sldMk cId="523502528" sldId="984"/>
        </pc:sldMkLst>
        <pc:spChg chg="mod ord">
          <ac:chgData name="Dimitar Zahariev" userId="b84e4ebc77879e88" providerId="LiveId" clId="{10CB3944-110F-4084-8664-67F6303AFC49}" dt="2021-03-28T10:55:53.459" v="10" actId="700"/>
          <ac:spMkLst>
            <pc:docMk/>
            <pc:sldMk cId="523502528" sldId="984"/>
            <ac:spMk id="4" creationId="{D7702113-46B5-44FF-AE34-AED42A801FFF}"/>
          </ac:spMkLst>
        </pc:spChg>
        <pc:spChg chg="mod ord">
          <ac:chgData name="Dimitar Zahariev" userId="b84e4ebc77879e88" providerId="LiveId" clId="{10CB3944-110F-4084-8664-67F6303AFC49}" dt="2021-03-28T10:55:53.459" v="10" actId="700"/>
          <ac:spMkLst>
            <pc:docMk/>
            <pc:sldMk cId="523502528" sldId="984"/>
            <ac:spMk id="5" creationId="{25D4DC16-7C8F-4647-B097-E39063E1F4FD}"/>
          </ac:spMkLst>
        </pc:spChg>
        <pc:spChg chg="mod">
          <ac:chgData name="Dimitar Zahariev" userId="b84e4ebc77879e88" providerId="LiveId" clId="{10CB3944-110F-4084-8664-67F6303AFC49}" dt="2021-03-28T10:56:32.553" v="16" actId="404"/>
          <ac:spMkLst>
            <pc:docMk/>
            <pc:sldMk cId="523502528" sldId="984"/>
            <ac:spMk id="6" creationId="{5573D971-45F4-41D9-A9B7-646EAF91B4AF}"/>
          </ac:spMkLst>
        </pc:spChg>
      </pc:sldChg>
      <pc:sldChg chg="modSp mod modClrScheme chgLayout">
        <pc:chgData name="Dimitar Zahariev" userId="b84e4ebc77879e88" providerId="LiveId" clId="{10CB3944-110F-4084-8664-67F6303AFC49}" dt="2021-03-28T10:56:41.340" v="18" actId="404"/>
        <pc:sldMkLst>
          <pc:docMk/>
          <pc:sldMk cId="3113123526" sldId="985"/>
        </pc:sldMkLst>
        <pc:spChg chg="mod ord">
          <ac:chgData name="Dimitar Zahariev" userId="b84e4ebc77879e88" providerId="LiveId" clId="{10CB3944-110F-4084-8664-67F6303AFC49}" dt="2021-03-28T10:56:38.691" v="17" actId="700"/>
          <ac:spMkLst>
            <pc:docMk/>
            <pc:sldMk cId="3113123526" sldId="985"/>
            <ac:spMk id="4" creationId="{D7702113-46B5-44FF-AE34-AED42A801FFF}"/>
          </ac:spMkLst>
        </pc:spChg>
        <pc:spChg chg="mod ord">
          <ac:chgData name="Dimitar Zahariev" userId="b84e4ebc77879e88" providerId="LiveId" clId="{10CB3944-110F-4084-8664-67F6303AFC49}" dt="2021-03-28T10:56:38.691" v="17" actId="700"/>
          <ac:spMkLst>
            <pc:docMk/>
            <pc:sldMk cId="3113123526" sldId="985"/>
            <ac:spMk id="5" creationId="{25D4DC16-7C8F-4647-B097-E39063E1F4FD}"/>
          </ac:spMkLst>
        </pc:spChg>
        <pc:spChg chg="mod">
          <ac:chgData name="Dimitar Zahariev" userId="b84e4ebc77879e88" providerId="LiveId" clId="{10CB3944-110F-4084-8664-67F6303AFC49}" dt="2021-03-28T10:56:41.340" v="18" actId="404"/>
          <ac:spMkLst>
            <pc:docMk/>
            <pc:sldMk cId="3113123526" sldId="985"/>
            <ac:spMk id="6" creationId="{5573D971-45F4-41D9-A9B7-646EAF91B4AF}"/>
          </ac:spMkLst>
        </pc:spChg>
      </pc:sldChg>
      <pc:sldChg chg="modSp mod modClrScheme chgLayout">
        <pc:chgData name="Dimitar Zahariev" userId="b84e4ebc77879e88" providerId="LiveId" clId="{10CB3944-110F-4084-8664-67F6303AFC49}" dt="2021-03-29T14:04:25.324" v="97"/>
        <pc:sldMkLst>
          <pc:docMk/>
          <pc:sldMk cId="1661331659" sldId="986"/>
        </pc:sldMkLst>
        <pc:spChg chg="mod ord">
          <ac:chgData name="Dimitar Zahariev" userId="b84e4ebc77879e88" providerId="LiveId" clId="{10CB3944-110F-4084-8664-67F6303AFC49}" dt="2021-03-28T10:59:15.860" v="37" actId="700"/>
          <ac:spMkLst>
            <pc:docMk/>
            <pc:sldMk cId="1661331659" sldId="986"/>
            <ac:spMk id="4" creationId="{D7702113-46B5-44FF-AE34-AED42A801FFF}"/>
          </ac:spMkLst>
        </pc:spChg>
        <pc:spChg chg="mod ord">
          <ac:chgData name="Dimitar Zahariev" userId="b84e4ebc77879e88" providerId="LiveId" clId="{10CB3944-110F-4084-8664-67F6303AFC49}" dt="2021-03-28T10:59:15.860" v="37" actId="700"/>
          <ac:spMkLst>
            <pc:docMk/>
            <pc:sldMk cId="1661331659" sldId="986"/>
            <ac:spMk id="5" creationId="{25D4DC16-7C8F-4647-B097-E39063E1F4FD}"/>
          </ac:spMkLst>
        </pc:spChg>
        <pc:spChg chg="mod">
          <ac:chgData name="Dimitar Zahariev" userId="b84e4ebc77879e88" providerId="LiveId" clId="{10CB3944-110F-4084-8664-67F6303AFC49}" dt="2021-03-29T14:04:25.324" v="97"/>
          <ac:spMkLst>
            <pc:docMk/>
            <pc:sldMk cId="1661331659" sldId="986"/>
            <ac:spMk id="6" creationId="{5573D971-45F4-41D9-A9B7-646EAF91B4AF}"/>
          </ac:spMkLst>
        </pc:spChg>
      </pc:sldChg>
      <pc:sldChg chg="modSp mod modClrScheme chgLayout">
        <pc:chgData name="Dimitar Zahariev" userId="b84e4ebc77879e88" providerId="LiveId" clId="{10CB3944-110F-4084-8664-67F6303AFC49}" dt="2021-03-28T11:01:25.736" v="56" actId="404"/>
        <pc:sldMkLst>
          <pc:docMk/>
          <pc:sldMk cId="3935762101" sldId="987"/>
        </pc:sldMkLst>
        <pc:spChg chg="mod ord">
          <ac:chgData name="Dimitar Zahariev" userId="b84e4ebc77879e88" providerId="LiveId" clId="{10CB3944-110F-4084-8664-67F6303AFC49}" dt="2021-03-28T11:01:23.057" v="55" actId="700"/>
          <ac:spMkLst>
            <pc:docMk/>
            <pc:sldMk cId="3935762101" sldId="987"/>
            <ac:spMk id="4" creationId="{D7702113-46B5-44FF-AE34-AED42A801FFF}"/>
          </ac:spMkLst>
        </pc:spChg>
        <pc:spChg chg="mod ord">
          <ac:chgData name="Dimitar Zahariev" userId="b84e4ebc77879e88" providerId="LiveId" clId="{10CB3944-110F-4084-8664-67F6303AFC49}" dt="2021-03-28T11:01:23.057" v="55" actId="700"/>
          <ac:spMkLst>
            <pc:docMk/>
            <pc:sldMk cId="3935762101" sldId="987"/>
            <ac:spMk id="5" creationId="{25D4DC16-7C8F-4647-B097-E39063E1F4FD}"/>
          </ac:spMkLst>
        </pc:spChg>
        <pc:spChg chg="mod">
          <ac:chgData name="Dimitar Zahariev" userId="b84e4ebc77879e88" providerId="LiveId" clId="{10CB3944-110F-4084-8664-67F6303AFC49}" dt="2021-03-28T11:01:25.736" v="56" actId="404"/>
          <ac:spMkLst>
            <pc:docMk/>
            <pc:sldMk cId="3935762101" sldId="987"/>
            <ac:spMk id="6" creationId="{5573D971-45F4-41D9-A9B7-646EAF91B4AF}"/>
          </ac:spMkLst>
        </pc:spChg>
      </pc:sldChg>
      <pc:sldChg chg="del">
        <pc:chgData name="Dimitar Zahariev" userId="b84e4ebc77879e88" providerId="LiveId" clId="{10CB3944-110F-4084-8664-67F6303AFC49}" dt="2021-03-28T10:54:37.428" v="3" actId="47"/>
        <pc:sldMkLst>
          <pc:docMk/>
          <pc:sldMk cId="2575411083" sldId="988"/>
        </pc:sldMkLst>
      </pc:sldChg>
      <pc:sldChg chg="addSp modSp mod modClrScheme chgLayout">
        <pc:chgData name="Dimitar Zahariev" userId="b84e4ebc77879e88" providerId="LiveId" clId="{10CB3944-110F-4084-8664-67F6303AFC49}" dt="2021-03-28T10:59:44.469" v="42" actId="404"/>
        <pc:sldMkLst>
          <pc:docMk/>
          <pc:sldMk cId="4258853455" sldId="989"/>
        </pc:sldMkLst>
        <pc:spChg chg="add mod ord">
          <ac:chgData name="Dimitar Zahariev" userId="b84e4ebc77879e88" providerId="LiveId" clId="{10CB3944-110F-4084-8664-67F6303AFC49}" dt="2021-03-28T10:59:39.625" v="40" actId="700"/>
          <ac:spMkLst>
            <pc:docMk/>
            <pc:sldMk cId="4258853455" sldId="989"/>
            <ac:spMk id="2" creationId="{A931FC10-FE42-4411-B685-E67C03321D24}"/>
          </ac:spMkLst>
        </pc:spChg>
        <pc:spChg chg="mod ord">
          <ac:chgData name="Dimitar Zahariev" userId="b84e4ebc77879e88" providerId="LiveId" clId="{10CB3944-110F-4084-8664-67F6303AFC49}" dt="2021-03-28T10:59:39.625" v="40" actId="700"/>
          <ac:spMkLst>
            <pc:docMk/>
            <pc:sldMk cId="4258853455" sldId="989"/>
            <ac:spMk id="3" creationId="{73A2DC94-428E-4EB1-9498-2259C4184485}"/>
          </ac:spMkLst>
        </pc:spChg>
        <pc:spChg chg="mod ord">
          <ac:chgData name="Dimitar Zahariev" userId="b84e4ebc77879e88" providerId="LiveId" clId="{10CB3944-110F-4084-8664-67F6303AFC49}" dt="2021-03-28T10:59:39.625" v="40" actId="700"/>
          <ac:spMkLst>
            <pc:docMk/>
            <pc:sldMk cId="4258853455" sldId="989"/>
            <ac:spMk id="4" creationId="{6470E860-1A98-4132-ADA9-842E4B4529C8}"/>
          </ac:spMkLst>
        </pc:spChg>
        <pc:spChg chg="mod">
          <ac:chgData name="Dimitar Zahariev" userId="b84e4ebc77879e88" providerId="LiveId" clId="{10CB3944-110F-4084-8664-67F6303AFC49}" dt="2021-03-28T10:59:44.469" v="42" actId="404"/>
          <ac:spMkLst>
            <pc:docMk/>
            <pc:sldMk cId="4258853455" sldId="989"/>
            <ac:spMk id="7" creationId="{A529A979-5098-49B5-85DF-B5E37A7A5BEA}"/>
          </ac:spMkLst>
        </pc:spChg>
      </pc:sldChg>
      <pc:sldChg chg="addSp delSp modSp mod modClrScheme chgLayout">
        <pc:chgData name="Dimitar Zahariev" userId="b84e4ebc77879e88" providerId="LiveId" clId="{10CB3944-110F-4084-8664-67F6303AFC49}" dt="2021-03-29T11:29:27.169" v="91" actId="478"/>
        <pc:sldMkLst>
          <pc:docMk/>
          <pc:sldMk cId="3712192723" sldId="990"/>
        </pc:sldMkLst>
        <pc:spChg chg="add del mod ord">
          <ac:chgData name="Dimitar Zahariev" userId="b84e4ebc77879e88" providerId="LiveId" clId="{10CB3944-110F-4084-8664-67F6303AFC49}" dt="2021-03-29T11:29:27.169" v="91" actId="478"/>
          <ac:spMkLst>
            <pc:docMk/>
            <pc:sldMk cId="3712192723" sldId="990"/>
            <ac:spMk id="2" creationId="{C576AA9D-EE92-49BF-961E-5715473E07FF}"/>
          </ac:spMkLst>
        </pc:spChg>
        <pc:spChg chg="mod ord">
          <ac:chgData name="Dimitar Zahariev" userId="b84e4ebc77879e88" providerId="LiveId" clId="{10CB3944-110F-4084-8664-67F6303AFC49}" dt="2021-03-28T10:59:54.127" v="43" actId="700"/>
          <ac:spMkLst>
            <pc:docMk/>
            <pc:sldMk cId="3712192723" sldId="990"/>
            <ac:spMk id="3" creationId="{73A2DC94-428E-4EB1-9498-2259C4184485}"/>
          </ac:spMkLst>
        </pc:spChg>
        <pc:spChg chg="mod ord">
          <ac:chgData name="Dimitar Zahariev" userId="b84e4ebc77879e88" providerId="LiveId" clId="{10CB3944-110F-4084-8664-67F6303AFC49}" dt="2021-03-28T10:59:54.127" v="43" actId="700"/>
          <ac:spMkLst>
            <pc:docMk/>
            <pc:sldMk cId="3712192723" sldId="990"/>
            <ac:spMk id="4" creationId="{6470E860-1A98-4132-ADA9-842E4B4529C8}"/>
          </ac:spMkLst>
        </pc:spChg>
        <pc:spChg chg="mod">
          <ac:chgData name="Dimitar Zahariev" userId="b84e4ebc77879e88" providerId="LiveId" clId="{10CB3944-110F-4084-8664-67F6303AFC49}" dt="2021-03-28T10:59:57.099" v="45" actId="404"/>
          <ac:spMkLst>
            <pc:docMk/>
            <pc:sldMk cId="3712192723" sldId="990"/>
            <ac:spMk id="7" creationId="{A529A979-5098-49B5-85DF-B5E37A7A5BEA}"/>
          </ac:spMkLst>
        </pc:spChg>
      </pc:sldChg>
      <pc:sldChg chg="modSp mod modClrScheme chgLayout">
        <pc:chgData name="Dimitar Zahariev" userId="b84e4ebc77879e88" providerId="LiveId" clId="{10CB3944-110F-4084-8664-67F6303AFC49}" dt="2021-03-28T11:01:39.020" v="58" actId="404"/>
        <pc:sldMkLst>
          <pc:docMk/>
          <pc:sldMk cId="604567816" sldId="991"/>
        </pc:sldMkLst>
        <pc:spChg chg="mod ord">
          <ac:chgData name="Dimitar Zahariev" userId="b84e4ebc77879e88" providerId="LiveId" clId="{10CB3944-110F-4084-8664-67F6303AFC49}" dt="2021-03-28T11:01:35.474" v="57" actId="700"/>
          <ac:spMkLst>
            <pc:docMk/>
            <pc:sldMk cId="604567816" sldId="991"/>
            <ac:spMk id="4" creationId="{D7702113-46B5-44FF-AE34-AED42A801FFF}"/>
          </ac:spMkLst>
        </pc:spChg>
        <pc:spChg chg="mod ord">
          <ac:chgData name="Dimitar Zahariev" userId="b84e4ebc77879e88" providerId="LiveId" clId="{10CB3944-110F-4084-8664-67F6303AFC49}" dt="2021-03-28T11:01:35.474" v="57" actId="700"/>
          <ac:spMkLst>
            <pc:docMk/>
            <pc:sldMk cId="604567816" sldId="991"/>
            <ac:spMk id="5" creationId="{25D4DC16-7C8F-4647-B097-E39063E1F4FD}"/>
          </ac:spMkLst>
        </pc:spChg>
        <pc:spChg chg="mod">
          <ac:chgData name="Dimitar Zahariev" userId="b84e4ebc77879e88" providerId="LiveId" clId="{10CB3944-110F-4084-8664-67F6303AFC49}" dt="2021-03-28T11:01:39.020" v="58" actId="404"/>
          <ac:spMkLst>
            <pc:docMk/>
            <pc:sldMk cId="604567816" sldId="991"/>
            <ac:spMk id="6" creationId="{5573D971-45F4-41D9-A9B7-646EAF91B4AF}"/>
          </ac:spMkLst>
        </pc:spChg>
      </pc:sldChg>
      <pc:sldChg chg="addSp delSp modSp mod modClrScheme chgLayout">
        <pc:chgData name="Dimitar Zahariev" userId="b84e4ebc77879e88" providerId="LiveId" clId="{10CB3944-110F-4084-8664-67F6303AFC49}" dt="2021-03-29T14:00:42.118" v="92"/>
        <pc:sldMkLst>
          <pc:docMk/>
          <pc:sldMk cId="3244064311" sldId="992"/>
        </pc:sldMkLst>
        <pc:spChg chg="add del mod ord">
          <ac:chgData name="Dimitar Zahariev" userId="b84e4ebc77879e88" providerId="LiveId" clId="{10CB3944-110F-4084-8664-67F6303AFC49}" dt="2021-03-28T11:01:57.297" v="61" actId="478"/>
          <ac:spMkLst>
            <pc:docMk/>
            <pc:sldMk cId="3244064311" sldId="992"/>
            <ac:spMk id="2" creationId="{63A6036F-EEEE-4137-93DE-75CE9A7B8DB0}"/>
          </ac:spMkLst>
        </pc:spChg>
        <pc:spChg chg="mod ord">
          <ac:chgData name="Dimitar Zahariev" userId="b84e4ebc77879e88" providerId="LiveId" clId="{10CB3944-110F-4084-8664-67F6303AFC49}" dt="2021-03-28T11:01:48.487" v="59" actId="700"/>
          <ac:spMkLst>
            <pc:docMk/>
            <pc:sldMk cId="3244064311" sldId="992"/>
            <ac:spMk id="4" creationId="{D7702113-46B5-44FF-AE34-AED42A801FFF}"/>
          </ac:spMkLst>
        </pc:spChg>
        <pc:spChg chg="mod">
          <ac:chgData name="Dimitar Zahariev" userId="b84e4ebc77879e88" providerId="LiveId" clId="{10CB3944-110F-4084-8664-67F6303AFC49}" dt="2021-03-29T14:00:42.118" v="92"/>
          <ac:spMkLst>
            <pc:docMk/>
            <pc:sldMk cId="3244064311" sldId="992"/>
            <ac:spMk id="6" creationId="{5573D971-45F4-41D9-A9B7-646EAF91B4AF}"/>
          </ac:spMkLst>
        </pc:spChg>
      </pc:sldChg>
      <pc:sldChg chg="addSp delSp modSp mod modClrScheme chgLayout">
        <pc:chgData name="Dimitar Zahariev" userId="b84e4ebc77879e88" providerId="LiveId" clId="{10CB3944-110F-4084-8664-67F6303AFC49}" dt="2021-03-29T14:01:17.624" v="93"/>
        <pc:sldMkLst>
          <pc:docMk/>
          <pc:sldMk cId="2729532479" sldId="993"/>
        </pc:sldMkLst>
        <pc:spChg chg="add del mod ord">
          <ac:chgData name="Dimitar Zahariev" userId="b84e4ebc77879e88" providerId="LiveId" clId="{10CB3944-110F-4084-8664-67F6303AFC49}" dt="2021-03-28T11:02:10.746" v="64" actId="478"/>
          <ac:spMkLst>
            <pc:docMk/>
            <pc:sldMk cId="2729532479" sldId="993"/>
            <ac:spMk id="2" creationId="{D7BF461A-34B8-46AE-81A1-554CEFFEB865}"/>
          </ac:spMkLst>
        </pc:spChg>
        <pc:spChg chg="mod ord">
          <ac:chgData name="Dimitar Zahariev" userId="b84e4ebc77879e88" providerId="LiveId" clId="{10CB3944-110F-4084-8664-67F6303AFC49}" dt="2021-03-28T11:02:06.103" v="62" actId="700"/>
          <ac:spMkLst>
            <pc:docMk/>
            <pc:sldMk cId="2729532479" sldId="993"/>
            <ac:spMk id="4" creationId="{D7702113-46B5-44FF-AE34-AED42A801FFF}"/>
          </ac:spMkLst>
        </pc:spChg>
        <pc:spChg chg="mod">
          <ac:chgData name="Dimitar Zahariev" userId="b84e4ebc77879e88" providerId="LiveId" clId="{10CB3944-110F-4084-8664-67F6303AFC49}" dt="2021-03-29T14:01:17.624" v="93"/>
          <ac:spMkLst>
            <pc:docMk/>
            <pc:sldMk cId="2729532479" sldId="993"/>
            <ac:spMk id="6" creationId="{5573D971-45F4-41D9-A9B7-646EAF91B4AF}"/>
          </ac:spMkLst>
        </pc:spChg>
      </pc:sldChg>
      <pc:sldChg chg="addSp delSp modSp mod modClrScheme chgLayout">
        <pc:chgData name="Dimitar Zahariev" userId="b84e4ebc77879e88" providerId="LiveId" clId="{10CB3944-110F-4084-8664-67F6303AFC49}" dt="2021-03-29T14:02:38.221" v="95"/>
        <pc:sldMkLst>
          <pc:docMk/>
          <pc:sldMk cId="2941385663" sldId="994"/>
        </pc:sldMkLst>
        <pc:spChg chg="add del mod ord">
          <ac:chgData name="Dimitar Zahariev" userId="b84e4ebc77879e88" providerId="LiveId" clId="{10CB3944-110F-4084-8664-67F6303AFC49}" dt="2021-03-28T11:02:46.963" v="67" actId="478"/>
          <ac:spMkLst>
            <pc:docMk/>
            <pc:sldMk cId="2941385663" sldId="994"/>
            <ac:spMk id="2" creationId="{BC6A56A7-02AA-48D8-A93D-D544DC3A7AEA}"/>
          </ac:spMkLst>
        </pc:spChg>
        <pc:spChg chg="mod ord">
          <ac:chgData name="Dimitar Zahariev" userId="b84e4ebc77879e88" providerId="LiveId" clId="{10CB3944-110F-4084-8664-67F6303AFC49}" dt="2021-03-28T11:02:40.644" v="65" actId="700"/>
          <ac:spMkLst>
            <pc:docMk/>
            <pc:sldMk cId="2941385663" sldId="994"/>
            <ac:spMk id="4" creationId="{D7702113-46B5-44FF-AE34-AED42A801FFF}"/>
          </ac:spMkLst>
        </pc:spChg>
        <pc:spChg chg="mod">
          <ac:chgData name="Dimitar Zahariev" userId="b84e4ebc77879e88" providerId="LiveId" clId="{10CB3944-110F-4084-8664-67F6303AFC49}" dt="2021-03-29T14:02:38.221" v="95"/>
          <ac:spMkLst>
            <pc:docMk/>
            <pc:sldMk cId="2941385663" sldId="994"/>
            <ac:spMk id="6" creationId="{5573D971-45F4-41D9-A9B7-646EAF91B4AF}"/>
          </ac:spMkLst>
        </pc:spChg>
      </pc:sldChg>
      <pc:sldChg chg="addSp delSp modSp mod modClrScheme chgLayout">
        <pc:chgData name="Dimitar Zahariev" userId="b84e4ebc77879e88" providerId="LiveId" clId="{10CB3944-110F-4084-8664-67F6303AFC49}" dt="2021-03-29T14:02:00.513" v="94"/>
        <pc:sldMkLst>
          <pc:docMk/>
          <pc:sldMk cId="4207456779" sldId="995"/>
        </pc:sldMkLst>
        <pc:spChg chg="add del mod ord">
          <ac:chgData name="Dimitar Zahariev" userId="b84e4ebc77879e88" providerId="LiveId" clId="{10CB3944-110F-4084-8664-67F6303AFC49}" dt="2021-03-28T11:03:02.193" v="70" actId="478"/>
          <ac:spMkLst>
            <pc:docMk/>
            <pc:sldMk cId="4207456779" sldId="995"/>
            <ac:spMk id="2" creationId="{980C6454-434D-4D41-9FFB-F1D682B044F4}"/>
          </ac:spMkLst>
        </pc:spChg>
        <pc:spChg chg="mod ord">
          <ac:chgData name="Dimitar Zahariev" userId="b84e4ebc77879e88" providerId="LiveId" clId="{10CB3944-110F-4084-8664-67F6303AFC49}" dt="2021-03-28T11:02:54.443" v="68" actId="700"/>
          <ac:spMkLst>
            <pc:docMk/>
            <pc:sldMk cId="4207456779" sldId="995"/>
            <ac:spMk id="4" creationId="{D7702113-46B5-44FF-AE34-AED42A801FFF}"/>
          </ac:spMkLst>
        </pc:spChg>
        <pc:spChg chg="mod">
          <ac:chgData name="Dimitar Zahariev" userId="b84e4ebc77879e88" providerId="LiveId" clId="{10CB3944-110F-4084-8664-67F6303AFC49}" dt="2021-03-29T14:02:00.513" v="94"/>
          <ac:spMkLst>
            <pc:docMk/>
            <pc:sldMk cId="4207456779" sldId="995"/>
            <ac:spMk id="6" creationId="{5573D971-45F4-41D9-A9B7-646EAF91B4AF}"/>
          </ac:spMkLst>
        </pc:spChg>
      </pc:sldChg>
      <pc:sldChg chg="addSp delSp modSp mod modClrScheme chgLayout">
        <pc:chgData name="Dimitar Zahariev" userId="b84e4ebc77879e88" providerId="LiveId" clId="{10CB3944-110F-4084-8664-67F6303AFC49}" dt="2021-03-29T14:03:05.444" v="96"/>
        <pc:sldMkLst>
          <pc:docMk/>
          <pc:sldMk cId="118751615" sldId="996"/>
        </pc:sldMkLst>
        <pc:spChg chg="add del mod ord">
          <ac:chgData name="Dimitar Zahariev" userId="b84e4ebc77879e88" providerId="LiveId" clId="{10CB3944-110F-4084-8664-67F6303AFC49}" dt="2021-03-28T11:03:19.007" v="73" actId="478"/>
          <ac:spMkLst>
            <pc:docMk/>
            <pc:sldMk cId="118751615" sldId="996"/>
            <ac:spMk id="2" creationId="{A85247D8-0F5B-4799-9171-DC3D2D890141}"/>
          </ac:spMkLst>
        </pc:spChg>
        <pc:spChg chg="mod ord">
          <ac:chgData name="Dimitar Zahariev" userId="b84e4ebc77879e88" providerId="LiveId" clId="{10CB3944-110F-4084-8664-67F6303AFC49}" dt="2021-03-28T11:03:12.425" v="71" actId="700"/>
          <ac:spMkLst>
            <pc:docMk/>
            <pc:sldMk cId="118751615" sldId="996"/>
            <ac:spMk id="4" creationId="{D7702113-46B5-44FF-AE34-AED42A801FFF}"/>
          </ac:spMkLst>
        </pc:spChg>
        <pc:spChg chg="mod">
          <ac:chgData name="Dimitar Zahariev" userId="b84e4ebc77879e88" providerId="LiveId" clId="{10CB3944-110F-4084-8664-67F6303AFC49}" dt="2021-03-29T14:03:05.444" v="96"/>
          <ac:spMkLst>
            <pc:docMk/>
            <pc:sldMk cId="118751615" sldId="996"/>
            <ac:spMk id="6" creationId="{5573D971-45F4-41D9-A9B7-646EAF91B4AF}"/>
          </ac:spMkLst>
        </pc:spChg>
      </pc:sldChg>
      <pc:sldChg chg="addSp modSp mod modClrScheme chgLayout">
        <pc:chgData name="Dimitar Zahariev" userId="b84e4ebc77879e88" providerId="LiveId" clId="{10CB3944-110F-4084-8664-67F6303AFC49}" dt="2021-03-28T11:01:11.044" v="54" actId="404"/>
        <pc:sldMkLst>
          <pc:docMk/>
          <pc:sldMk cId="2976392886" sldId="997"/>
        </pc:sldMkLst>
        <pc:spChg chg="add mod ord">
          <ac:chgData name="Dimitar Zahariev" userId="b84e4ebc77879e88" providerId="LiveId" clId="{10CB3944-110F-4084-8664-67F6303AFC49}" dt="2021-03-28T11:01:07.399" v="53" actId="700"/>
          <ac:spMkLst>
            <pc:docMk/>
            <pc:sldMk cId="2976392886" sldId="997"/>
            <ac:spMk id="2" creationId="{B2640A32-CD78-4272-B630-6F0E344AA454}"/>
          </ac:spMkLst>
        </pc:spChg>
        <pc:spChg chg="mod ord">
          <ac:chgData name="Dimitar Zahariev" userId="b84e4ebc77879e88" providerId="LiveId" clId="{10CB3944-110F-4084-8664-67F6303AFC49}" dt="2021-03-28T11:01:07.399" v="53" actId="700"/>
          <ac:spMkLst>
            <pc:docMk/>
            <pc:sldMk cId="2976392886" sldId="997"/>
            <ac:spMk id="4" creationId="{D7702113-46B5-44FF-AE34-AED42A801FFF}"/>
          </ac:spMkLst>
        </pc:spChg>
        <pc:spChg chg="mod">
          <ac:chgData name="Dimitar Zahariev" userId="b84e4ebc77879e88" providerId="LiveId" clId="{10CB3944-110F-4084-8664-67F6303AFC49}" dt="2021-03-28T11:01:11.044" v="54" actId="404"/>
          <ac:spMkLst>
            <pc:docMk/>
            <pc:sldMk cId="2976392886" sldId="997"/>
            <ac:spMk id="6" creationId="{E397A94B-671E-46C7-B706-13077F91703E}"/>
          </ac:spMkLst>
        </pc:spChg>
      </pc:sldChg>
      <pc:sldChg chg="modSp add del">
        <pc:chgData name="Dimitar Zahariev" userId="b84e4ebc77879e88" providerId="LiveId" clId="{10CB3944-110F-4084-8664-67F6303AFC49}" dt="2021-03-28T10:54:28.185" v="2"/>
        <pc:sldMkLst>
          <pc:docMk/>
          <pc:sldMk cId="1942477716" sldId="1015"/>
        </pc:sldMkLst>
        <pc:spChg chg="mod">
          <ac:chgData name="Dimitar Zahariev" userId="b84e4ebc77879e88" providerId="LiveId" clId="{10CB3944-110F-4084-8664-67F6303AFC49}" dt="2021-03-28T10:54:25.491" v="0"/>
          <ac:spMkLst>
            <pc:docMk/>
            <pc:sldMk cId="1942477716" sldId="1015"/>
            <ac:spMk id="4" creationId="{B25A82AF-B841-4AD8-88B2-39B74FFEFA44}"/>
          </ac:spMkLst>
        </pc:spChg>
      </pc:sldChg>
      <pc:sldChg chg="modSp add del mod">
        <pc:chgData name="Dimitar Zahariev" userId="b84e4ebc77879e88" providerId="LiveId" clId="{10CB3944-110F-4084-8664-67F6303AFC49}" dt="2021-03-29T14:06:01.778" v="100" actId="27918"/>
        <pc:sldMkLst>
          <pc:docMk/>
          <pc:sldMk cId="2856544599" sldId="1016"/>
        </pc:sldMkLst>
        <pc:spChg chg="mod">
          <ac:chgData name="Dimitar Zahariev" userId="b84e4ebc77879e88" providerId="LiveId" clId="{10CB3944-110F-4084-8664-67F6303AFC49}" dt="2021-03-28T10:54:25.491" v="0"/>
          <ac:spMkLst>
            <pc:docMk/>
            <pc:sldMk cId="2856544599" sldId="1016"/>
            <ac:spMk id="2" creationId="{0EC3D611-83A9-4DFF-BD0D-AE6061924E88}"/>
          </ac:spMkLst>
        </pc:spChg>
      </pc:sldChg>
    </pc:docChg>
  </pc:docChgLst>
  <pc:docChgLst>
    <pc:chgData name="Dimitar Zahariev" userId="b84e4ebc77879e88" providerId="LiveId" clId="{B82F5462-FD75-4A2C-AC77-D786512EB089}"/>
    <pc:docChg chg="undo redo custSel addSld delSld modSld sldOrd modSection">
      <pc:chgData name="Dimitar Zahariev" userId="b84e4ebc77879e88" providerId="LiveId" clId="{B82F5462-FD75-4A2C-AC77-D786512EB089}" dt="2019-12-10T14:09:05.082" v="4170" actId="20577"/>
      <pc:docMkLst>
        <pc:docMk/>
      </pc:docMkLst>
      <pc:sldChg chg="modSp">
        <pc:chgData name="Dimitar Zahariev" userId="b84e4ebc77879e88" providerId="LiveId" clId="{B82F5462-FD75-4A2C-AC77-D786512EB089}" dt="2019-12-08T06:15:37.466" v="68" actId="20577"/>
        <pc:sldMkLst>
          <pc:docMk/>
          <pc:sldMk cId="3215379390" sldId="274"/>
        </pc:sldMkLst>
        <pc:spChg chg="mod">
          <ac:chgData name="Dimitar Zahariev" userId="b84e4ebc77879e88" providerId="LiveId" clId="{B82F5462-FD75-4A2C-AC77-D786512EB089}" dt="2019-12-08T06:14:44.138" v="10" actId="20577"/>
          <ac:spMkLst>
            <pc:docMk/>
            <pc:sldMk cId="3215379390" sldId="274"/>
            <ac:spMk id="2" creationId="{37F91798-9AD5-4209-8887-958029548481}"/>
          </ac:spMkLst>
        </pc:spChg>
        <pc:spChg chg="mod">
          <ac:chgData name="Dimitar Zahariev" userId="b84e4ebc77879e88" providerId="LiveId" clId="{B82F5462-FD75-4A2C-AC77-D786512EB089}" dt="2019-12-08T06:15:37.466" v="68" actId="20577"/>
          <ac:spMkLst>
            <pc:docMk/>
            <pc:sldMk cId="3215379390" sldId="274"/>
            <ac:spMk id="3" creationId="{A004DC04-DA2A-41C0-8578-4B8D2F08EA7D}"/>
          </ac:spMkLst>
        </pc:spChg>
      </pc:sldChg>
      <pc:sldChg chg="modSp modAnim">
        <pc:chgData name="Dimitar Zahariev" userId="b84e4ebc77879e88" providerId="LiveId" clId="{B82F5462-FD75-4A2C-AC77-D786512EB089}" dt="2019-12-08T20:37:58.464" v="1030" actId="20577"/>
        <pc:sldMkLst>
          <pc:docMk/>
          <pc:sldMk cId="1646986932" sldId="276"/>
        </pc:sldMkLst>
        <pc:spChg chg="mod">
          <ac:chgData name="Dimitar Zahariev" userId="b84e4ebc77879e88" providerId="LiveId" clId="{B82F5462-FD75-4A2C-AC77-D786512EB089}" dt="2019-12-08T20:37:58.464" v="1030" actId="20577"/>
          <ac:spMkLst>
            <pc:docMk/>
            <pc:sldMk cId="1646986932" sldId="276"/>
            <ac:spMk id="444419" creationId="{00000000-0000-0000-0000-000000000000}"/>
          </ac:spMkLst>
        </pc:spChg>
      </pc:sldChg>
      <pc:sldChg chg="modSp ord">
        <pc:chgData name="Dimitar Zahariev" userId="b84e4ebc77879e88" providerId="LiveId" clId="{B82F5462-FD75-4A2C-AC77-D786512EB089}" dt="2019-12-08T20:38:10.289" v="1032" actId="20577"/>
        <pc:sldMkLst>
          <pc:docMk/>
          <pc:sldMk cId="882194472" sldId="353"/>
        </pc:sldMkLst>
        <pc:spChg chg="mod">
          <ac:chgData name="Dimitar Zahariev" userId="b84e4ebc77879e88" providerId="LiveId" clId="{B82F5462-FD75-4A2C-AC77-D786512EB089}" dt="2019-12-08T20:38:08.603" v="1031" actId="20577"/>
          <ac:spMkLst>
            <pc:docMk/>
            <pc:sldMk cId="882194472" sldId="353"/>
            <ac:spMk id="4" creationId="{BEB5BB41-09D4-4E9F-8C80-EE8709171CB3}"/>
          </ac:spMkLst>
        </pc:spChg>
        <pc:spChg chg="mod">
          <ac:chgData name="Dimitar Zahariev" userId="b84e4ebc77879e88" providerId="LiveId" clId="{B82F5462-FD75-4A2C-AC77-D786512EB089}" dt="2019-12-08T20:38:10.289" v="1032" actId="20577"/>
          <ac:spMkLst>
            <pc:docMk/>
            <pc:sldMk cId="882194472" sldId="353"/>
            <ac:spMk id="5" creationId="{11A1BDA3-1568-4FA9-867E-D3CB207F2824}"/>
          </ac:spMkLst>
        </pc:spChg>
      </pc:sldChg>
      <pc:sldChg chg="add">
        <pc:chgData name="Dimitar Zahariev" userId="b84e4ebc77879e88" providerId="LiveId" clId="{B82F5462-FD75-4A2C-AC77-D786512EB089}" dt="2019-12-08T18:35:37.557" v="901"/>
        <pc:sldMkLst>
          <pc:docMk/>
          <pc:sldMk cId="711692754" sldId="614"/>
        </pc:sldMkLst>
      </pc:sldChg>
      <pc:sldChg chg="add">
        <pc:chgData name="Dimitar Zahariev" userId="b84e4ebc77879e88" providerId="LiveId" clId="{B82F5462-FD75-4A2C-AC77-D786512EB089}" dt="2019-12-08T18:35:37.557" v="901"/>
        <pc:sldMkLst>
          <pc:docMk/>
          <pc:sldMk cId="3470188485" sldId="618"/>
        </pc:sldMkLst>
      </pc:sldChg>
      <pc:sldChg chg="add">
        <pc:chgData name="Dimitar Zahariev" userId="b84e4ebc77879e88" providerId="LiveId" clId="{B82F5462-FD75-4A2C-AC77-D786512EB089}" dt="2019-12-08T18:35:37.557" v="901"/>
        <pc:sldMkLst>
          <pc:docMk/>
          <pc:sldMk cId="223341463" sldId="619"/>
        </pc:sldMkLst>
      </pc:sldChg>
      <pc:sldChg chg="add">
        <pc:chgData name="Dimitar Zahariev" userId="b84e4ebc77879e88" providerId="LiveId" clId="{B82F5462-FD75-4A2C-AC77-D786512EB089}" dt="2019-12-08T18:35:37.557" v="901"/>
        <pc:sldMkLst>
          <pc:docMk/>
          <pc:sldMk cId="3551093381" sldId="620"/>
        </pc:sldMkLst>
      </pc:sldChg>
      <pc:sldChg chg="modSp">
        <pc:chgData name="Dimitar Zahariev" userId="b84e4ebc77879e88" providerId="LiveId" clId="{B82F5462-FD75-4A2C-AC77-D786512EB089}" dt="2019-12-08T15:06:28.840" v="221" actId="20577"/>
        <pc:sldMkLst>
          <pc:docMk/>
          <pc:sldMk cId="3602216718" sldId="699"/>
        </pc:sldMkLst>
        <pc:spChg chg="mod">
          <ac:chgData name="Dimitar Zahariev" userId="b84e4ebc77879e88" providerId="LiveId" clId="{B82F5462-FD75-4A2C-AC77-D786512EB089}" dt="2019-12-08T15:06:23.672" v="212" actId="20577"/>
          <ac:spMkLst>
            <pc:docMk/>
            <pc:sldMk cId="3602216718" sldId="699"/>
            <ac:spMk id="4" creationId="{BEB5BB41-09D4-4E9F-8C80-EE8709171CB3}"/>
          </ac:spMkLst>
        </pc:spChg>
        <pc:spChg chg="mod">
          <ac:chgData name="Dimitar Zahariev" userId="b84e4ebc77879e88" providerId="LiveId" clId="{B82F5462-FD75-4A2C-AC77-D786512EB089}" dt="2019-12-08T15:06:28.840" v="221" actId="20577"/>
          <ac:spMkLst>
            <pc:docMk/>
            <pc:sldMk cId="3602216718" sldId="699"/>
            <ac:spMk id="5" creationId="{11A1BDA3-1568-4FA9-867E-D3CB207F2824}"/>
          </ac:spMkLst>
        </pc:spChg>
      </pc:sldChg>
      <pc:sldChg chg="modSp">
        <pc:chgData name="Dimitar Zahariev" userId="b84e4ebc77879e88" providerId="LiveId" clId="{B82F5462-FD75-4A2C-AC77-D786512EB089}" dt="2019-12-08T15:06:53.269" v="260" actId="20577"/>
        <pc:sldMkLst>
          <pc:docMk/>
          <pc:sldMk cId="3208377020" sldId="701"/>
        </pc:sldMkLst>
        <pc:spChg chg="mod">
          <ac:chgData name="Dimitar Zahariev" userId="b84e4ebc77879e88" providerId="LiveId" clId="{B82F5462-FD75-4A2C-AC77-D786512EB089}" dt="2019-12-08T15:06:41.155" v="239" actId="20577"/>
          <ac:spMkLst>
            <pc:docMk/>
            <pc:sldMk cId="3208377020" sldId="701"/>
            <ac:spMk id="4" creationId="{BEB5BB41-09D4-4E9F-8C80-EE8709171CB3}"/>
          </ac:spMkLst>
        </pc:spChg>
        <pc:spChg chg="mod">
          <ac:chgData name="Dimitar Zahariev" userId="b84e4ebc77879e88" providerId="LiveId" clId="{B82F5462-FD75-4A2C-AC77-D786512EB089}" dt="2019-12-08T15:06:53.269" v="260" actId="20577"/>
          <ac:spMkLst>
            <pc:docMk/>
            <pc:sldMk cId="3208377020" sldId="701"/>
            <ac:spMk id="5" creationId="{11A1BDA3-1568-4FA9-867E-D3CB207F2824}"/>
          </ac:spMkLst>
        </pc:spChg>
      </pc:sldChg>
      <pc:sldChg chg="modSp">
        <pc:chgData name="Dimitar Zahariev" userId="b84e4ebc77879e88" providerId="LiveId" clId="{B82F5462-FD75-4A2C-AC77-D786512EB089}" dt="2019-12-08T15:07:45.277" v="307" actId="20577"/>
        <pc:sldMkLst>
          <pc:docMk/>
          <pc:sldMk cId="1792130294" sldId="707"/>
        </pc:sldMkLst>
        <pc:spChg chg="mod">
          <ac:chgData name="Dimitar Zahariev" userId="b84e4ebc77879e88" providerId="LiveId" clId="{B82F5462-FD75-4A2C-AC77-D786512EB089}" dt="2019-12-08T15:07:40.123" v="292" actId="20577"/>
          <ac:spMkLst>
            <pc:docMk/>
            <pc:sldMk cId="1792130294" sldId="707"/>
            <ac:spMk id="4" creationId="{BEB5BB41-09D4-4E9F-8C80-EE8709171CB3}"/>
          </ac:spMkLst>
        </pc:spChg>
        <pc:spChg chg="mod">
          <ac:chgData name="Dimitar Zahariev" userId="b84e4ebc77879e88" providerId="LiveId" clId="{B82F5462-FD75-4A2C-AC77-D786512EB089}" dt="2019-12-08T15:07:45.277" v="307" actId="20577"/>
          <ac:spMkLst>
            <pc:docMk/>
            <pc:sldMk cId="1792130294" sldId="707"/>
            <ac:spMk id="5" creationId="{11A1BDA3-1568-4FA9-867E-D3CB207F2824}"/>
          </ac:spMkLst>
        </pc:spChg>
      </pc:sldChg>
      <pc:sldChg chg="modSp">
        <pc:chgData name="Dimitar Zahariev" userId="b84e4ebc77879e88" providerId="LiveId" clId="{B82F5462-FD75-4A2C-AC77-D786512EB089}" dt="2019-12-08T15:08:03.971" v="338" actId="20577"/>
        <pc:sldMkLst>
          <pc:docMk/>
          <pc:sldMk cId="2914857172" sldId="708"/>
        </pc:sldMkLst>
        <pc:spChg chg="mod">
          <ac:chgData name="Dimitar Zahariev" userId="b84e4ebc77879e88" providerId="LiveId" clId="{B82F5462-FD75-4A2C-AC77-D786512EB089}" dt="2019-12-08T15:07:54.536" v="316" actId="20577"/>
          <ac:spMkLst>
            <pc:docMk/>
            <pc:sldMk cId="2914857172" sldId="708"/>
            <ac:spMk id="4" creationId="{BEB5BB41-09D4-4E9F-8C80-EE8709171CB3}"/>
          </ac:spMkLst>
        </pc:spChg>
        <pc:spChg chg="mod">
          <ac:chgData name="Dimitar Zahariev" userId="b84e4ebc77879e88" providerId="LiveId" clId="{B82F5462-FD75-4A2C-AC77-D786512EB089}" dt="2019-12-08T15:08:03.971" v="338" actId="20577"/>
          <ac:spMkLst>
            <pc:docMk/>
            <pc:sldMk cId="2914857172" sldId="708"/>
            <ac:spMk id="5" creationId="{11A1BDA3-1568-4FA9-867E-D3CB207F2824}"/>
          </ac:spMkLst>
        </pc:spChg>
      </pc:sldChg>
      <pc:sldChg chg="modSp">
        <pc:chgData name="Dimitar Zahariev" userId="b84e4ebc77879e88" providerId="LiveId" clId="{B82F5462-FD75-4A2C-AC77-D786512EB089}" dt="2019-12-08T15:08:48.681" v="385" actId="20577"/>
        <pc:sldMkLst>
          <pc:docMk/>
          <pc:sldMk cId="1177571149" sldId="714"/>
        </pc:sldMkLst>
        <pc:spChg chg="mod">
          <ac:chgData name="Dimitar Zahariev" userId="b84e4ebc77879e88" providerId="LiveId" clId="{B82F5462-FD75-4A2C-AC77-D786512EB089}" dt="2019-12-08T15:08:43.827" v="373" actId="20577"/>
          <ac:spMkLst>
            <pc:docMk/>
            <pc:sldMk cId="1177571149" sldId="714"/>
            <ac:spMk id="4" creationId="{BEB5BB41-09D4-4E9F-8C80-EE8709171CB3}"/>
          </ac:spMkLst>
        </pc:spChg>
        <pc:spChg chg="mod">
          <ac:chgData name="Dimitar Zahariev" userId="b84e4ebc77879e88" providerId="LiveId" clId="{B82F5462-FD75-4A2C-AC77-D786512EB089}" dt="2019-12-08T15:08:48.681" v="385" actId="20577"/>
          <ac:spMkLst>
            <pc:docMk/>
            <pc:sldMk cId="1177571149" sldId="714"/>
            <ac:spMk id="5" creationId="{11A1BDA3-1568-4FA9-867E-D3CB207F2824}"/>
          </ac:spMkLst>
        </pc:spChg>
      </pc:sldChg>
      <pc:sldChg chg="del">
        <pc:chgData name="Dimitar Zahariev" userId="b84e4ebc77879e88" providerId="LiveId" clId="{B82F5462-FD75-4A2C-AC77-D786512EB089}" dt="2019-12-08T15:08:26.366" v="343" actId="47"/>
        <pc:sldMkLst>
          <pc:docMk/>
          <pc:sldMk cId="2311176215" sldId="715"/>
        </pc:sldMkLst>
      </pc:sldChg>
      <pc:sldChg chg="del">
        <pc:chgData name="Dimitar Zahariev" userId="b84e4ebc77879e88" providerId="LiveId" clId="{B82F5462-FD75-4A2C-AC77-D786512EB089}" dt="2019-12-08T15:06:32.145" v="222" actId="47"/>
        <pc:sldMkLst>
          <pc:docMk/>
          <pc:sldMk cId="3811251410" sldId="738"/>
        </pc:sldMkLst>
      </pc:sldChg>
      <pc:sldChg chg="modSp modAnim">
        <pc:chgData name="Dimitar Zahariev" userId="b84e4ebc77879e88" providerId="LiveId" clId="{B82F5462-FD75-4A2C-AC77-D786512EB089}" dt="2019-12-09T14:48:44.632" v="3377" actId="20577"/>
        <pc:sldMkLst>
          <pc:docMk/>
          <pc:sldMk cId="2373257029" sldId="751"/>
        </pc:sldMkLst>
        <pc:spChg chg="mod">
          <ac:chgData name="Dimitar Zahariev" userId="b84e4ebc77879e88" providerId="LiveId" clId="{B82F5462-FD75-4A2C-AC77-D786512EB089}" dt="2019-12-09T14:48:44.632" v="3377" actId="20577"/>
          <ac:spMkLst>
            <pc:docMk/>
            <pc:sldMk cId="2373257029" sldId="751"/>
            <ac:spMk id="14" creationId="{0E49D336-45B6-44D3-97C4-E28F8DEA2022}"/>
          </ac:spMkLst>
        </pc:spChg>
      </pc:sldChg>
      <pc:sldChg chg="modSp">
        <pc:chgData name="Dimitar Zahariev" userId="b84e4ebc77879e88" providerId="LiveId" clId="{B82F5462-FD75-4A2C-AC77-D786512EB089}" dt="2019-12-08T06:15:43.309" v="70" actId="20577"/>
        <pc:sldMkLst>
          <pc:docMk/>
          <pc:sldMk cId="2506175793" sldId="895"/>
        </pc:sldMkLst>
        <pc:spChg chg="mod">
          <ac:chgData name="Dimitar Zahariev" userId="b84e4ebc77879e88" providerId="LiveId" clId="{B82F5462-FD75-4A2C-AC77-D786512EB089}" dt="2019-12-08T06:15:43.309" v="70" actId="20577"/>
          <ac:spMkLst>
            <pc:docMk/>
            <pc:sldMk cId="2506175793" sldId="895"/>
            <ac:spMk id="6" creationId="{D329B28C-47EF-4462-BD8A-25349090958E}"/>
          </ac:spMkLst>
        </pc:spChg>
      </pc:sldChg>
      <pc:sldChg chg="modSp modAnim">
        <pc:chgData name="Dimitar Zahariev" userId="b84e4ebc77879e88" providerId="LiveId" clId="{B82F5462-FD75-4A2C-AC77-D786512EB089}" dt="2019-12-08T06:16:00.933" v="73"/>
        <pc:sldMkLst>
          <pc:docMk/>
          <pc:sldMk cId="4224565661" sldId="946"/>
        </pc:sldMkLst>
        <pc:spChg chg="mod">
          <ac:chgData name="Dimitar Zahariev" userId="b84e4ebc77879e88" providerId="LiveId" clId="{B82F5462-FD75-4A2C-AC77-D786512EB089}" dt="2019-12-08T06:16:00.933" v="73"/>
          <ac:spMkLst>
            <pc:docMk/>
            <pc:sldMk cId="4224565661" sldId="946"/>
            <ac:spMk id="3" creationId="{CCBBA88C-C72C-46FC-B1CD-F9B946D90BB3}"/>
          </ac:spMkLst>
        </pc:spChg>
      </pc:sldChg>
      <pc:sldChg chg="modSp">
        <pc:chgData name="Dimitar Zahariev" userId="b84e4ebc77879e88" providerId="LiveId" clId="{B82F5462-FD75-4A2C-AC77-D786512EB089}" dt="2019-12-08T06:15:51.105" v="72" actId="20577"/>
        <pc:sldMkLst>
          <pc:docMk/>
          <pc:sldMk cId="1862218309" sldId="947"/>
        </pc:sldMkLst>
        <pc:spChg chg="mod">
          <ac:chgData name="Dimitar Zahariev" userId="b84e4ebc77879e88" providerId="LiveId" clId="{B82F5462-FD75-4A2C-AC77-D786512EB089}" dt="2019-12-08T06:15:51.105" v="72" actId="20577"/>
          <ac:spMkLst>
            <pc:docMk/>
            <pc:sldMk cId="1862218309" sldId="947"/>
            <ac:spMk id="4" creationId="{BEB5BB41-09D4-4E9F-8C80-EE8709171CB3}"/>
          </ac:spMkLst>
        </pc:spChg>
      </pc:sldChg>
      <pc:sldChg chg="modSp modAnim">
        <pc:chgData name="Dimitar Zahariev" userId="b84e4ebc77879e88" providerId="LiveId" clId="{B82F5462-FD75-4A2C-AC77-D786512EB089}" dt="2019-12-09T14:06:00.355" v="2645"/>
        <pc:sldMkLst>
          <pc:docMk/>
          <pc:sldMk cId="3120994191" sldId="948"/>
        </pc:sldMkLst>
        <pc:spChg chg="mod">
          <ac:chgData name="Dimitar Zahariev" userId="b84e4ebc77879e88" providerId="LiveId" clId="{B82F5462-FD75-4A2C-AC77-D786512EB089}" dt="2019-12-08T20:54:01.196" v="1330" actId="20577"/>
          <ac:spMkLst>
            <pc:docMk/>
            <pc:sldMk cId="3120994191" sldId="948"/>
            <ac:spMk id="4" creationId="{D7702113-46B5-44FF-AE34-AED42A801FFF}"/>
          </ac:spMkLst>
        </pc:spChg>
        <pc:spChg chg="mod">
          <ac:chgData name="Dimitar Zahariev" userId="b84e4ebc77879e88" providerId="LiveId" clId="{B82F5462-FD75-4A2C-AC77-D786512EB089}" dt="2019-12-09T14:04:11.697" v="2628" actId="20577"/>
          <ac:spMkLst>
            <pc:docMk/>
            <pc:sldMk cId="3120994191" sldId="948"/>
            <ac:spMk id="5" creationId="{25D4DC16-7C8F-4647-B097-E39063E1F4FD}"/>
          </ac:spMkLst>
        </pc:spChg>
        <pc:spChg chg="mod">
          <ac:chgData name="Dimitar Zahariev" userId="b84e4ebc77879e88" providerId="LiveId" clId="{B82F5462-FD75-4A2C-AC77-D786512EB089}" dt="2019-12-09T14:06:00.355" v="2645"/>
          <ac:spMkLst>
            <pc:docMk/>
            <pc:sldMk cId="3120994191" sldId="948"/>
            <ac:spMk id="6" creationId="{5573D971-45F4-41D9-A9B7-646EAF91B4AF}"/>
          </ac:spMkLst>
        </pc:spChg>
      </pc:sldChg>
      <pc:sldChg chg="del">
        <pc:chgData name="Dimitar Zahariev" userId="b84e4ebc77879e88" providerId="LiveId" clId="{B82F5462-FD75-4A2C-AC77-D786512EB089}" dt="2019-12-08T15:06:06.464" v="192" actId="47"/>
        <pc:sldMkLst>
          <pc:docMk/>
          <pc:sldMk cId="1927522378" sldId="949"/>
        </pc:sldMkLst>
      </pc:sldChg>
      <pc:sldChg chg="del">
        <pc:chgData name="Dimitar Zahariev" userId="b84e4ebc77879e88" providerId="LiveId" clId="{B82F5462-FD75-4A2C-AC77-D786512EB089}" dt="2019-12-08T15:06:06.464" v="192" actId="47"/>
        <pc:sldMkLst>
          <pc:docMk/>
          <pc:sldMk cId="2892226491" sldId="950"/>
        </pc:sldMkLst>
      </pc:sldChg>
      <pc:sldChg chg="del">
        <pc:chgData name="Dimitar Zahariev" userId="b84e4ebc77879e88" providerId="LiveId" clId="{B82F5462-FD75-4A2C-AC77-D786512EB089}" dt="2019-12-08T15:06:06.464" v="192" actId="47"/>
        <pc:sldMkLst>
          <pc:docMk/>
          <pc:sldMk cId="3867820875" sldId="951"/>
        </pc:sldMkLst>
      </pc:sldChg>
      <pc:sldChg chg="del">
        <pc:chgData name="Dimitar Zahariev" userId="b84e4ebc77879e88" providerId="LiveId" clId="{B82F5462-FD75-4A2C-AC77-D786512EB089}" dt="2019-12-08T15:06:06.464" v="192" actId="47"/>
        <pc:sldMkLst>
          <pc:docMk/>
          <pc:sldMk cId="562828074" sldId="952"/>
        </pc:sldMkLst>
      </pc:sldChg>
      <pc:sldChg chg="modSp del modAnim">
        <pc:chgData name="Dimitar Zahariev" userId="b84e4ebc77879e88" providerId="LiveId" clId="{B82F5462-FD75-4A2C-AC77-D786512EB089}" dt="2019-12-08T15:07:22.823" v="276" actId="47"/>
        <pc:sldMkLst>
          <pc:docMk/>
          <pc:sldMk cId="3275338195" sldId="953"/>
        </pc:sldMkLst>
        <pc:spChg chg="mod">
          <ac:chgData name="Dimitar Zahariev" userId="b84e4ebc77879e88" providerId="LiveId" clId="{B82F5462-FD75-4A2C-AC77-D786512EB089}" dt="2019-12-08T15:07:01.627" v="268" actId="5793"/>
          <ac:spMkLst>
            <pc:docMk/>
            <pc:sldMk cId="3275338195" sldId="953"/>
            <ac:spMk id="4" creationId="{D7702113-46B5-44FF-AE34-AED42A801FFF}"/>
          </ac:spMkLst>
        </pc:spChg>
        <pc:spChg chg="mod">
          <ac:chgData name="Dimitar Zahariev" userId="b84e4ebc77879e88" providerId="LiveId" clId="{B82F5462-FD75-4A2C-AC77-D786512EB089}" dt="2019-12-08T15:06:59.147" v="264" actId="5793"/>
          <ac:spMkLst>
            <pc:docMk/>
            <pc:sldMk cId="3275338195" sldId="953"/>
            <ac:spMk id="5" creationId="{25D4DC16-7C8F-4647-B097-E39063E1F4FD}"/>
          </ac:spMkLst>
        </pc:spChg>
        <pc:spChg chg="mod">
          <ac:chgData name="Dimitar Zahariev" userId="b84e4ebc77879e88" providerId="LiveId" clId="{B82F5462-FD75-4A2C-AC77-D786512EB089}" dt="2019-12-08T15:07:04.743" v="272" actId="5793"/>
          <ac:spMkLst>
            <pc:docMk/>
            <pc:sldMk cId="3275338195" sldId="953"/>
            <ac:spMk id="6" creationId="{5573D971-45F4-41D9-A9B7-646EAF91B4AF}"/>
          </ac:spMkLst>
        </pc:spChg>
      </pc:sldChg>
      <pc:sldChg chg="del">
        <pc:chgData name="Dimitar Zahariev" userId="b84e4ebc77879e88" providerId="LiveId" clId="{B82F5462-FD75-4A2C-AC77-D786512EB089}" dt="2019-12-08T15:06:06.464" v="192" actId="47"/>
        <pc:sldMkLst>
          <pc:docMk/>
          <pc:sldMk cId="232180000" sldId="954"/>
        </pc:sldMkLst>
      </pc:sldChg>
      <pc:sldChg chg="del">
        <pc:chgData name="Dimitar Zahariev" userId="b84e4ebc77879e88" providerId="LiveId" clId="{B82F5462-FD75-4A2C-AC77-D786512EB089}" dt="2019-12-08T15:07:31.640" v="277" actId="47"/>
        <pc:sldMkLst>
          <pc:docMk/>
          <pc:sldMk cId="4291165990" sldId="955"/>
        </pc:sldMkLst>
      </pc:sldChg>
      <pc:sldChg chg="del">
        <pc:chgData name="Dimitar Zahariev" userId="b84e4ebc77879e88" providerId="LiveId" clId="{B82F5462-FD75-4A2C-AC77-D786512EB089}" dt="2019-12-08T15:07:31.640" v="277" actId="47"/>
        <pc:sldMkLst>
          <pc:docMk/>
          <pc:sldMk cId="3107088967" sldId="956"/>
        </pc:sldMkLst>
      </pc:sldChg>
      <pc:sldChg chg="del">
        <pc:chgData name="Dimitar Zahariev" userId="b84e4ebc77879e88" providerId="LiveId" clId="{B82F5462-FD75-4A2C-AC77-D786512EB089}" dt="2019-12-08T15:07:31.640" v="277" actId="47"/>
        <pc:sldMkLst>
          <pc:docMk/>
          <pc:sldMk cId="4062675318" sldId="957"/>
        </pc:sldMkLst>
      </pc:sldChg>
      <pc:sldChg chg="del">
        <pc:chgData name="Dimitar Zahariev" userId="b84e4ebc77879e88" providerId="LiveId" clId="{B82F5462-FD75-4A2C-AC77-D786512EB089}" dt="2019-12-08T15:08:21.696" v="341" actId="47"/>
        <pc:sldMkLst>
          <pc:docMk/>
          <pc:sldMk cId="3480410689" sldId="958"/>
        </pc:sldMkLst>
      </pc:sldChg>
      <pc:sldChg chg="del">
        <pc:chgData name="Dimitar Zahariev" userId="b84e4ebc77879e88" providerId="LiveId" clId="{B82F5462-FD75-4A2C-AC77-D786512EB089}" dt="2019-12-08T15:08:27.286" v="344" actId="47"/>
        <pc:sldMkLst>
          <pc:docMk/>
          <pc:sldMk cId="334311448" sldId="959"/>
        </pc:sldMkLst>
      </pc:sldChg>
      <pc:sldChg chg="del">
        <pc:chgData name="Dimitar Zahariev" userId="b84e4ebc77879e88" providerId="LiveId" clId="{B82F5462-FD75-4A2C-AC77-D786512EB089}" dt="2019-12-08T15:06:06.464" v="192" actId="47"/>
        <pc:sldMkLst>
          <pc:docMk/>
          <pc:sldMk cId="887501922" sldId="960"/>
        </pc:sldMkLst>
      </pc:sldChg>
      <pc:sldChg chg="del">
        <pc:chgData name="Dimitar Zahariev" userId="b84e4ebc77879e88" providerId="LiveId" clId="{B82F5462-FD75-4A2C-AC77-D786512EB089}" dt="2019-12-08T15:06:06.464" v="192" actId="47"/>
        <pc:sldMkLst>
          <pc:docMk/>
          <pc:sldMk cId="850445298" sldId="961"/>
        </pc:sldMkLst>
      </pc:sldChg>
      <pc:sldChg chg="del">
        <pc:chgData name="Dimitar Zahariev" userId="b84e4ebc77879e88" providerId="LiveId" clId="{B82F5462-FD75-4A2C-AC77-D786512EB089}" dt="2019-12-08T15:08:24.517" v="342" actId="47"/>
        <pc:sldMkLst>
          <pc:docMk/>
          <pc:sldMk cId="567819844" sldId="962"/>
        </pc:sldMkLst>
      </pc:sldChg>
      <pc:sldChg chg="del">
        <pc:chgData name="Dimitar Zahariev" userId="b84e4ebc77879e88" providerId="LiveId" clId="{B82F5462-FD75-4A2C-AC77-D786512EB089}" dt="2019-12-08T15:08:21.696" v="341" actId="47"/>
        <pc:sldMkLst>
          <pc:docMk/>
          <pc:sldMk cId="2336339709" sldId="963"/>
        </pc:sldMkLst>
      </pc:sldChg>
      <pc:sldChg chg="del">
        <pc:chgData name="Dimitar Zahariev" userId="b84e4ebc77879e88" providerId="LiveId" clId="{B82F5462-FD75-4A2C-AC77-D786512EB089}" dt="2019-12-08T15:08:21.696" v="341" actId="47"/>
        <pc:sldMkLst>
          <pc:docMk/>
          <pc:sldMk cId="3828856112" sldId="964"/>
        </pc:sldMkLst>
      </pc:sldChg>
      <pc:sldChg chg="del">
        <pc:chgData name="Dimitar Zahariev" userId="b84e4ebc77879e88" providerId="LiveId" clId="{B82F5462-FD75-4A2C-AC77-D786512EB089}" dt="2019-12-08T15:08:21.696" v="341" actId="47"/>
        <pc:sldMkLst>
          <pc:docMk/>
          <pc:sldMk cId="3266473177" sldId="965"/>
        </pc:sldMkLst>
      </pc:sldChg>
      <pc:sldChg chg="del">
        <pc:chgData name="Dimitar Zahariev" userId="b84e4ebc77879e88" providerId="LiveId" clId="{B82F5462-FD75-4A2C-AC77-D786512EB089}" dt="2019-12-08T15:08:21.696" v="341" actId="47"/>
        <pc:sldMkLst>
          <pc:docMk/>
          <pc:sldMk cId="3702725001" sldId="966"/>
        </pc:sldMkLst>
      </pc:sldChg>
      <pc:sldChg chg="del">
        <pc:chgData name="Dimitar Zahariev" userId="b84e4ebc77879e88" providerId="LiveId" clId="{B82F5462-FD75-4A2C-AC77-D786512EB089}" dt="2019-12-08T15:08:21.696" v="341" actId="47"/>
        <pc:sldMkLst>
          <pc:docMk/>
          <pc:sldMk cId="242516392" sldId="967"/>
        </pc:sldMkLst>
      </pc:sldChg>
      <pc:sldChg chg="del">
        <pc:chgData name="Dimitar Zahariev" userId="b84e4ebc77879e88" providerId="LiveId" clId="{B82F5462-FD75-4A2C-AC77-D786512EB089}" dt="2019-12-08T15:08:21.696" v="341" actId="47"/>
        <pc:sldMkLst>
          <pc:docMk/>
          <pc:sldMk cId="2903764234" sldId="968"/>
        </pc:sldMkLst>
      </pc:sldChg>
      <pc:sldChg chg="del">
        <pc:chgData name="Dimitar Zahariev" userId="b84e4ebc77879e88" providerId="LiveId" clId="{B82F5462-FD75-4A2C-AC77-D786512EB089}" dt="2019-12-08T15:06:06.464" v="192" actId="47"/>
        <pc:sldMkLst>
          <pc:docMk/>
          <pc:sldMk cId="4134237024" sldId="969"/>
        </pc:sldMkLst>
      </pc:sldChg>
      <pc:sldChg chg="del">
        <pc:chgData name="Dimitar Zahariev" userId="b84e4ebc77879e88" providerId="LiveId" clId="{B82F5462-FD75-4A2C-AC77-D786512EB089}" dt="2019-12-08T15:08:13.687" v="340" actId="47"/>
        <pc:sldMkLst>
          <pc:docMk/>
          <pc:sldMk cId="1844014830" sldId="970"/>
        </pc:sldMkLst>
      </pc:sldChg>
      <pc:sldChg chg="del">
        <pc:chgData name="Dimitar Zahariev" userId="b84e4ebc77879e88" providerId="LiveId" clId="{B82F5462-FD75-4A2C-AC77-D786512EB089}" dt="2019-12-08T15:07:31.640" v="277" actId="47"/>
        <pc:sldMkLst>
          <pc:docMk/>
          <pc:sldMk cId="3814008730" sldId="971"/>
        </pc:sldMkLst>
      </pc:sldChg>
      <pc:sldChg chg="del">
        <pc:chgData name="Dimitar Zahariev" userId="b84e4ebc77879e88" providerId="LiveId" clId="{B82F5462-FD75-4A2C-AC77-D786512EB089}" dt="2019-12-08T15:08:21.696" v="341" actId="47"/>
        <pc:sldMkLst>
          <pc:docMk/>
          <pc:sldMk cId="1421281466" sldId="972"/>
        </pc:sldMkLst>
      </pc:sldChg>
      <pc:sldChg chg="del">
        <pc:chgData name="Dimitar Zahariev" userId="b84e4ebc77879e88" providerId="LiveId" clId="{B82F5462-FD75-4A2C-AC77-D786512EB089}" dt="2019-12-08T15:08:21.696" v="341" actId="47"/>
        <pc:sldMkLst>
          <pc:docMk/>
          <pc:sldMk cId="2201168635" sldId="973"/>
        </pc:sldMkLst>
      </pc:sldChg>
      <pc:sldChg chg="del">
        <pc:chgData name="Dimitar Zahariev" userId="b84e4ebc77879e88" providerId="LiveId" clId="{B82F5462-FD75-4A2C-AC77-D786512EB089}" dt="2019-12-08T15:06:06.464" v="192" actId="47"/>
        <pc:sldMkLst>
          <pc:docMk/>
          <pc:sldMk cId="112650811" sldId="974"/>
        </pc:sldMkLst>
      </pc:sldChg>
      <pc:sldChg chg="delSp modSp add delAnim modAnim">
        <pc:chgData name="Dimitar Zahariev" userId="b84e4ebc77879e88" providerId="LiveId" clId="{B82F5462-FD75-4A2C-AC77-D786512EB089}" dt="2019-12-09T14:09:15.098" v="2650" actId="478"/>
        <pc:sldMkLst>
          <pc:docMk/>
          <pc:sldMk cId="1137376258" sldId="974"/>
        </pc:sldMkLst>
        <pc:spChg chg="mod">
          <ac:chgData name="Dimitar Zahariev" userId="b84e4ebc77879e88" providerId="LiveId" clId="{B82F5462-FD75-4A2C-AC77-D786512EB089}" dt="2019-12-08T18:33:36.232" v="872" actId="20577"/>
          <ac:spMkLst>
            <pc:docMk/>
            <pc:sldMk cId="1137376258" sldId="974"/>
            <ac:spMk id="4" creationId="{D7702113-46B5-44FF-AE34-AED42A801FFF}"/>
          </ac:spMkLst>
        </pc:spChg>
        <pc:spChg chg="mod">
          <ac:chgData name="Dimitar Zahariev" userId="b84e4ebc77879e88" providerId="LiveId" clId="{B82F5462-FD75-4A2C-AC77-D786512EB089}" dt="2019-12-08T21:52:31.298" v="2440" actId="255"/>
          <ac:spMkLst>
            <pc:docMk/>
            <pc:sldMk cId="1137376258" sldId="974"/>
            <ac:spMk id="5" creationId="{25D4DC16-7C8F-4647-B097-E39063E1F4FD}"/>
          </ac:spMkLst>
        </pc:spChg>
        <pc:spChg chg="del">
          <ac:chgData name="Dimitar Zahariev" userId="b84e4ebc77879e88" providerId="LiveId" clId="{B82F5462-FD75-4A2C-AC77-D786512EB089}" dt="2019-12-09T14:09:15.098" v="2650" actId="478"/>
          <ac:spMkLst>
            <pc:docMk/>
            <pc:sldMk cId="1137376258" sldId="974"/>
            <ac:spMk id="6" creationId="{5573D971-45F4-41D9-A9B7-646EAF91B4AF}"/>
          </ac:spMkLst>
        </pc:spChg>
      </pc:sldChg>
      <pc:sldChg chg="modSp add modAnim">
        <pc:chgData name="Dimitar Zahariev" userId="b84e4ebc77879e88" providerId="LiveId" clId="{B82F5462-FD75-4A2C-AC77-D786512EB089}" dt="2019-12-08T21:55:58.654" v="2500"/>
        <pc:sldMkLst>
          <pc:docMk/>
          <pc:sldMk cId="1934768845" sldId="975"/>
        </pc:sldMkLst>
        <pc:spChg chg="mod">
          <ac:chgData name="Dimitar Zahariev" userId="b84e4ebc77879e88" providerId="LiveId" clId="{B82F5462-FD75-4A2C-AC77-D786512EB089}" dt="2019-12-08T17:48:42.582" v="409" actId="20577"/>
          <ac:spMkLst>
            <pc:docMk/>
            <pc:sldMk cId="1934768845" sldId="975"/>
            <ac:spMk id="4" creationId="{D7702113-46B5-44FF-AE34-AED42A801FFF}"/>
          </ac:spMkLst>
        </pc:spChg>
        <pc:spChg chg="mod">
          <ac:chgData name="Dimitar Zahariev" userId="b84e4ebc77879e88" providerId="LiveId" clId="{B82F5462-FD75-4A2C-AC77-D786512EB089}" dt="2019-12-08T18:20:18.049" v="802" actId="20577"/>
          <ac:spMkLst>
            <pc:docMk/>
            <pc:sldMk cId="1934768845" sldId="975"/>
            <ac:spMk id="5" creationId="{25D4DC16-7C8F-4647-B097-E39063E1F4FD}"/>
          </ac:spMkLst>
        </pc:spChg>
      </pc:sldChg>
      <pc:sldChg chg="delSp modSp add ord delAnim modAnim">
        <pc:chgData name="Dimitar Zahariev" userId="b84e4ebc77879e88" providerId="LiveId" clId="{B82F5462-FD75-4A2C-AC77-D786512EB089}" dt="2019-12-09T15:21:24.637" v="3934" actId="113"/>
        <pc:sldMkLst>
          <pc:docMk/>
          <pc:sldMk cId="2461706517" sldId="976"/>
        </pc:sldMkLst>
        <pc:spChg chg="mod">
          <ac:chgData name="Dimitar Zahariev" userId="b84e4ebc77879e88" providerId="LiveId" clId="{B82F5462-FD75-4A2C-AC77-D786512EB089}" dt="2019-12-08T17:53:34.910" v="720" actId="20577"/>
          <ac:spMkLst>
            <pc:docMk/>
            <pc:sldMk cId="2461706517" sldId="976"/>
            <ac:spMk id="4" creationId="{D7702113-46B5-44FF-AE34-AED42A801FFF}"/>
          </ac:spMkLst>
        </pc:spChg>
        <pc:spChg chg="mod">
          <ac:chgData name="Dimitar Zahariev" userId="b84e4ebc77879e88" providerId="LiveId" clId="{B82F5462-FD75-4A2C-AC77-D786512EB089}" dt="2019-12-09T15:21:24.637" v="3934" actId="113"/>
          <ac:spMkLst>
            <pc:docMk/>
            <pc:sldMk cId="2461706517" sldId="976"/>
            <ac:spMk id="5" creationId="{25D4DC16-7C8F-4647-B097-E39063E1F4FD}"/>
          </ac:spMkLst>
        </pc:spChg>
        <pc:spChg chg="del mod">
          <ac:chgData name="Dimitar Zahariev" userId="b84e4ebc77879e88" providerId="LiveId" clId="{B82F5462-FD75-4A2C-AC77-D786512EB089}" dt="2019-12-08T18:14:53.020" v="775" actId="478"/>
          <ac:spMkLst>
            <pc:docMk/>
            <pc:sldMk cId="2461706517" sldId="976"/>
            <ac:spMk id="6" creationId="{5573D971-45F4-41D9-A9B7-646EAF91B4AF}"/>
          </ac:spMkLst>
        </pc:spChg>
      </pc:sldChg>
      <pc:sldChg chg="addSp delSp modSp add ord delAnim modAnim">
        <pc:chgData name="Dimitar Zahariev" userId="b84e4ebc77879e88" providerId="LiveId" clId="{B82F5462-FD75-4A2C-AC77-D786512EB089}" dt="2019-12-08T18:16:03.288" v="787"/>
        <pc:sldMkLst>
          <pc:docMk/>
          <pc:sldMk cId="1447605482" sldId="977"/>
        </pc:sldMkLst>
        <pc:spChg chg="mod">
          <ac:chgData name="Dimitar Zahariev" userId="b84e4ebc77879e88" providerId="LiveId" clId="{B82F5462-FD75-4A2C-AC77-D786512EB089}" dt="2019-12-08T17:56:57.678" v="749" actId="20577"/>
          <ac:spMkLst>
            <pc:docMk/>
            <pc:sldMk cId="1447605482" sldId="977"/>
            <ac:spMk id="4" creationId="{D7702113-46B5-44FF-AE34-AED42A801FFF}"/>
          </ac:spMkLst>
        </pc:spChg>
        <pc:spChg chg="del mod">
          <ac:chgData name="Dimitar Zahariev" userId="b84e4ebc77879e88" providerId="LiveId" clId="{B82F5462-FD75-4A2C-AC77-D786512EB089}" dt="2019-12-08T17:56:40.403" v="733" actId="478"/>
          <ac:spMkLst>
            <pc:docMk/>
            <pc:sldMk cId="1447605482" sldId="977"/>
            <ac:spMk id="5" creationId="{25D4DC16-7C8F-4647-B097-E39063E1F4FD}"/>
          </ac:spMkLst>
        </pc:spChg>
        <pc:spChg chg="mod">
          <ac:chgData name="Dimitar Zahariev" userId="b84e4ebc77879e88" providerId="LiveId" clId="{B82F5462-FD75-4A2C-AC77-D786512EB089}" dt="2019-12-08T17:56:29.803" v="730"/>
          <ac:spMkLst>
            <pc:docMk/>
            <pc:sldMk cId="1447605482" sldId="977"/>
            <ac:spMk id="6" creationId="{5573D971-45F4-41D9-A9B7-646EAF91B4AF}"/>
          </ac:spMkLst>
        </pc:spChg>
        <pc:picChg chg="add mod">
          <ac:chgData name="Dimitar Zahariev" userId="b84e4ebc77879e88" providerId="LiveId" clId="{B82F5462-FD75-4A2C-AC77-D786512EB089}" dt="2019-12-08T17:56:44.045" v="734" actId="1076"/>
          <ac:picMkLst>
            <pc:docMk/>
            <pc:sldMk cId="1447605482" sldId="977"/>
            <ac:picMk id="3" creationId="{1820177E-86DD-4E83-92F3-80C0982FC9E7}"/>
          </ac:picMkLst>
        </pc:picChg>
      </pc:sldChg>
      <pc:sldChg chg="modSp add del modAnim">
        <pc:chgData name="Dimitar Zahariev" userId="b84e4ebc77879e88" providerId="LiveId" clId="{B82F5462-FD75-4A2C-AC77-D786512EB089}" dt="2019-12-08T18:25:04.119" v="833" actId="47"/>
        <pc:sldMkLst>
          <pc:docMk/>
          <pc:sldMk cId="1245553047" sldId="978"/>
        </pc:sldMkLst>
        <pc:spChg chg="mod">
          <ac:chgData name="Dimitar Zahariev" userId="b84e4ebc77879e88" providerId="LiveId" clId="{B82F5462-FD75-4A2C-AC77-D786512EB089}" dt="2019-12-08T18:16:19.238" v="798" actId="5793"/>
          <ac:spMkLst>
            <pc:docMk/>
            <pc:sldMk cId="1245553047" sldId="978"/>
            <ac:spMk id="4" creationId="{D7702113-46B5-44FF-AE34-AED42A801FFF}"/>
          </ac:spMkLst>
        </pc:spChg>
        <pc:spChg chg="mod">
          <ac:chgData name="Dimitar Zahariev" userId="b84e4ebc77879e88" providerId="LiveId" clId="{B82F5462-FD75-4A2C-AC77-D786512EB089}" dt="2019-12-08T18:16:16.982" v="794" actId="5793"/>
          <ac:spMkLst>
            <pc:docMk/>
            <pc:sldMk cId="1245553047" sldId="978"/>
            <ac:spMk id="5" creationId="{25D4DC16-7C8F-4647-B097-E39063E1F4FD}"/>
          </ac:spMkLst>
        </pc:spChg>
      </pc:sldChg>
      <pc:sldChg chg="modSp add modAnim">
        <pc:chgData name="Dimitar Zahariev" userId="b84e4ebc77879e88" providerId="LiveId" clId="{B82F5462-FD75-4A2C-AC77-D786512EB089}" dt="2019-12-10T10:18:53.595" v="3939" actId="113"/>
        <pc:sldMkLst>
          <pc:docMk/>
          <pc:sldMk cId="2048199883" sldId="978"/>
        </pc:sldMkLst>
        <pc:spChg chg="mod">
          <ac:chgData name="Dimitar Zahariev" userId="b84e4ebc77879e88" providerId="LiveId" clId="{B82F5462-FD75-4A2C-AC77-D786512EB089}" dt="2019-12-08T18:25:54.773" v="864" actId="20577"/>
          <ac:spMkLst>
            <pc:docMk/>
            <pc:sldMk cId="2048199883" sldId="978"/>
            <ac:spMk id="4" creationId="{D7702113-46B5-44FF-AE34-AED42A801FFF}"/>
          </ac:spMkLst>
        </pc:spChg>
        <pc:spChg chg="mod">
          <ac:chgData name="Dimitar Zahariev" userId="b84e4ebc77879e88" providerId="LiveId" clId="{B82F5462-FD75-4A2C-AC77-D786512EB089}" dt="2019-12-10T10:18:53.595" v="3939" actId="113"/>
          <ac:spMkLst>
            <pc:docMk/>
            <pc:sldMk cId="2048199883" sldId="978"/>
            <ac:spMk id="5" creationId="{25D4DC16-7C8F-4647-B097-E39063E1F4FD}"/>
          </ac:spMkLst>
        </pc:spChg>
        <pc:spChg chg="mod">
          <ac:chgData name="Dimitar Zahariev" userId="b84e4ebc77879e88" providerId="LiveId" clId="{B82F5462-FD75-4A2C-AC77-D786512EB089}" dt="2019-12-09T14:28:41.350" v="2689"/>
          <ac:spMkLst>
            <pc:docMk/>
            <pc:sldMk cId="2048199883" sldId="978"/>
            <ac:spMk id="6" creationId="{5573D971-45F4-41D9-A9B7-646EAF91B4AF}"/>
          </ac:spMkLst>
        </pc:spChg>
      </pc:sldChg>
      <pc:sldChg chg="delSp modSp add delAnim modAnim">
        <pc:chgData name="Dimitar Zahariev" userId="b84e4ebc77879e88" providerId="LiveId" clId="{B82F5462-FD75-4A2C-AC77-D786512EB089}" dt="2019-12-09T14:09:46.569" v="2651" actId="478"/>
        <pc:sldMkLst>
          <pc:docMk/>
          <pc:sldMk cId="957512578" sldId="979"/>
        </pc:sldMkLst>
        <pc:spChg chg="mod">
          <ac:chgData name="Dimitar Zahariev" userId="b84e4ebc77879e88" providerId="LiveId" clId="{B82F5462-FD75-4A2C-AC77-D786512EB089}" dt="2019-12-08T21:53:25.698" v="2457" actId="27636"/>
          <ac:spMkLst>
            <pc:docMk/>
            <pc:sldMk cId="957512578" sldId="979"/>
            <ac:spMk id="5" creationId="{25D4DC16-7C8F-4647-B097-E39063E1F4FD}"/>
          </ac:spMkLst>
        </pc:spChg>
        <pc:spChg chg="del">
          <ac:chgData name="Dimitar Zahariev" userId="b84e4ebc77879e88" providerId="LiveId" clId="{B82F5462-FD75-4A2C-AC77-D786512EB089}" dt="2019-12-09T14:09:46.569" v="2651" actId="478"/>
          <ac:spMkLst>
            <pc:docMk/>
            <pc:sldMk cId="957512578" sldId="979"/>
            <ac:spMk id="6" creationId="{5573D971-45F4-41D9-A9B7-646EAF91B4AF}"/>
          </ac:spMkLst>
        </pc:spChg>
      </pc:sldChg>
      <pc:sldChg chg="addSp delSp modSp add delAnim">
        <pc:chgData name="Dimitar Zahariev" userId="b84e4ebc77879e88" providerId="LiveId" clId="{B82F5462-FD75-4A2C-AC77-D786512EB089}" dt="2019-12-09T14:30:17.665" v="2703" actId="1076"/>
        <pc:sldMkLst>
          <pc:docMk/>
          <pc:sldMk cId="4136236753" sldId="980"/>
        </pc:sldMkLst>
        <pc:spChg chg="mod">
          <ac:chgData name="Dimitar Zahariev" userId="b84e4ebc77879e88" providerId="LiveId" clId="{B82F5462-FD75-4A2C-AC77-D786512EB089}" dt="2019-12-08T20:25:59.964" v="1014" actId="20577"/>
          <ac:spMkLst>
            <pc:docMk/>
            <pc:sldMk cId="4136236753" sldId="980"/>
            <ac:spMk id="4" creationId="{D7702113-46B5-44FF-AE34-AED42A801FFF}"/>
          </ac:spMkLst>
        </pc:spChg>
        <pc:spChg chg="del">
          <ac:chgData name="Dimitar Zahariev" userId="b84e4ebc77879e88" providerId="LiveId" clId="{B82F5462-FD75-4A2C-AC77-D786512EB089}" dt="2019-12-09T14:29:23.265" v="2690" actId="478"/>
          <ac:spMkLst>
            <pc:docMk/>
            <pc:sldMk cId="4136236753" sldId="980"/>
            <ac:spMk id="5" creationId="{25D4DC16-7C8F-4647-B097-E39063E1F4FD}"/>
          </ac:spMkLst>
        </pc:spChg>
        <pc:spChg chg="add del mod">
          <ac:chgData name="Dimitar Zahariev" userId="b84e4ebc77879e88" providerId="LiveId" clId="{B82F5462-FD75-4A2C-AC77-D786512EB089}" dt="2019-12-09T14:29:27.431" v="2691" actId="478"/>
          <ac:spMkLst>
            <pc:docMk/>
            <pc:sldMk cId="4136236753" sldId="980"/>
            <ac:spMk id="7" creationId="{C5C714F6-23BC-406F-A228-763E50C15AAA}"/>
          </ac:spMkLst>
        </pc:spChg>
        <pc:picChg chg="add mod modCrop">
          <ac:chgData name="Dimitar Zahariev" userId="b84e4ebc77879e88" providerId="LiveId" clId="{B82F5462-FD75-4A2C-AC77-D786512EB089}" dt="2019-12-09T14:30:17.665" v="2703" actId="1076"/>
          <ac:picMkLst>
            <pc:docMk/>
            <pc:sldMk cId="4136236753" sldId="980"/>
            <ac:picMk id="3" creationId="{175FEEDE-1D41-4056-A970-9C3B5A80F8F5}"/>
          </ac:picMkLst>
        </pc:picChg>
      </pc:sldChg>
      <pc:sldChg chg="addSp modSp add modAnim">
        <pc:chgData name="Dimitar Zahariev" userId="b84e4ebc77879e88" providerId="LiveId" clId="{B82F5462-FD75-4A2C-AC77-D786512EB089}" dt="2019-12-10T10:17:03.261" v="3937"/>
        <pc:sldMkLst>
          <pc:docMk/>
          <pc:sldMk cId="1504723028" sldId="981"/>
        </pc:sldMkLst>
        <pc:spChg chg="mod">
          <ac:chgData name="Dimitar Zahariev" userId="b84e4ebc77879e88" providerId="LiveId" clId="{B82F5462-FD75-4A2C-AC77-D786512EB089}" dt="2019-12-08T21:14:23.113" v="1540" actId="20577"/>
          <ac:spMkLst>
            <pc:docMk/>
            <pc:sldMk cId="1504723028" sldId="981"/>
            <ac:spMk id="4" creationId="{D7702113-46B5-44FF-AE34-AED42A801FFF}"/>
          </ac:spMkLst>
        </pc:spChg>
        <pc:spChg chg="mod">
          <ac:chgData name="Dimitar Zahariev" userId="b84e4ebc77879e88" providerId="LiveId" clId="{B82F5462-FD75-4A2C-AC77-D786512EB089}" dt="2019-12-09T14:38:22.846" v="2952" actId="20577"/>
          <ac:spMkLst>
            <pc:docMk/>
            <pc:sldMk cId="1504723028" sldId="981"/>
            <ac:spMk id="5" creationId="{25D4DC16-7C8F-4647-B097-E39063E1F4FD}"/>
          </ac:spMkLst>
        </pc:spChg>
        <pc:spChg chg="mod">
          <ac:chgData name="Dimitar Zahariev" userId="b84e4ebc77879e88" providerId="LiveId" clId="{B82F5462-FD75-4A2C-AC77-D786512EB089}" dt="2019-12-09T14:42:35.911" v="2976"/>
          <ac:spMkLst>
            <pc:docMk/>
            <pc:sldMk cId="1504723028" sldId="981"/>
            <ac:spMk id="6" creationId="{5573D971-45F4-41D9-A9B7-646EAF91B4AF}"/>
          </ac:spMkLst>
        </pc:spChg>
        <pc:spChg chg="add mod">
          <ac:chgData name="Dimitar Zahariev" userId="b84e4ebc77879e88" providerId="LiveId" clId="{B82F5462-FD75-4A2C-AC77-D786512EB089}" dt="2019-12-09T14:39:52.944" v="2959" actId="14100"/>
          <ac:spMkLst>
            <pc:docMk/>
            <pc:sldMk cId="1504723028" sldId="981"/>
            <ac:spMk id="7" creationId="{0B7B2914-E931-4AFF-89F1-5EB759E57B61}"/>
          </ac:spMkLst>
        </pc:spChg>
        <pc:spChg chg="add mod">
          <ac:chgData name="Dimitar Zahariev" userId="b84e4ebc77879e88" providerId="LiveId" clId="{B82F5462-FD75-4A2C-AC77-D786512EB089}" dt="2019-12-09T14:40:34.301" v="2975" actId="1076"/>
          <ac:spMkLst>
            <pc:docMk/>
            <pc:sldMk cId="1504723028" sldId="981"/>
            <ac:spMk id="8" creationId="{83774DD8-82AB-45E0-8A76-F01BF13FBCA2}"/>
          </ac:spMkLst>
        </pc:spChg>
      </pc:sldChg>
      <pc:sldChg chg="addSp modSp add ord modAnim">
        <pc:chgData name="Dimitar Zahariev" userId="b84e4ebc77879e88" providerId="LiveId" clId="{B82F5462-FD75-4A2C-AC77-D786512EB089}" dt="2019-12-09T13:59:02.110" v="2547" actId="20577"/>
        <pc:sldMkLst>
          <pc:docMk/>
          <pc:sldMk cId="2713468900" sldId="982"/>
        </pc:sldMkLst>
        <pc:spChg chg="add mod">
          <ac:chgData name="Dimitar Zahariev" userId="b84e4ebc77879e88" providerId="LiveId" clId="{B82F5462-FD75-4A2C-AC77-D786512EB089}" dt="2019-12-08T21:31:28.378" v="2172" actId="1076"/>
          <ac:spMkLst>
            <pc:docMk/>
            <pc:sldMk cId="2713468900" sldId="982"/>
            <ac:spMk id="2" creationId="{D6425227-6DD2-4515-9ABB-4B1D437099BE}"/>
          </ac:spMkLst>
        </pc:spChg>
        <pc:spChg chg="add mod">
          <ac:chgData name="Dimitar Zahariev" userId="b84e4ebc77879e88" providerId="LiveId" clId="{B82F5462-FD75-4A2C-AC77-D786512EB089}" dt="2019-12-09T13:59:02.110" v="2547" actId="20577"/>
          <ac:spMkLst>
            <pc:docMk/>
            <pc:sldMk cId="2713468900" sldId="982"/>
            <ac:spMk id="3" creationId="{D8524141-EABF-4559-96BB-4A0989697A49}"/>
          </ac:spMkLst>
        </pc:spChg>
        <pc:spChg chg="mod">
          <ac:chgData name="Dimitar Zahariev" userId="b84e4ebc77879e88" providerId="LiveId" clId="{B82F5462-FD75-4A2C-AC77-D786512EB089}" dt="2019-12-08T20:44:00.039" v="1262" actId="313"/>
          <ac:spMkLst>
            <pc:docMk/>
            <pc:sldMk cId="2713468900" sldId="982"/>
            <ac:spMk id="4" creationId="{D7702113-46B5-44FF-AE34-AED42A801FFF}"/>
          </ac:spMkLst>
        </pc:spChg>
        <pc:spChg chg="mod">
          <ac:chgData name="Dimitar Zahariev" userId="b84e4ebc77879e88" providerId="LiveId" clId="{B82F5462-FD75-4A2C-AC77-D786512EB089}" dt="2019-12-08T20:53:28.927" v="1321" actId="113"/>
          <ac:spMkLst>
            <pc:docMk/>
            <pc:sldMk cId="2713468900" sldId="982"/>
            <ac:spMk id="5" creationId="{25D4DC16-7C8F-4647-B097-E39063E1F4FD}"/>
          </ac:spMkLst>
        </pc:spChg>
        <pc:spChg chg="mod">
          <ac:chgData name="Dimitar Zahariev" userId="b84e4ebc77879e88" providerId="LiveId" clId="{B82F5462-FD75-4A2C-AC77-D786512EB089}" dt="2019-12-09T13:47:30.402" v="2546"/>
          <ac:spMkLst>
            <pc:docMk/>
            <pc:sldMk cId="2713468900" sldId="982"/>
            <ac:spMk id="6" creationId="{5573D971-45F4-41D9-A9B7-646EAF91B4AF}"/>
          </ac:spMkLst>
        </pc:spChg>
      </pc:sldChg>
      <pc:sldChg chg="delSp modSp add delAnim modAnim">
        <pc:chgData name="Dimitar Zahariev" userId="b84e4ebc77879e88" providerId="LiveId" clId="{B82F5462-FD75-4A2C-AC77-D786512EB089}" dt="2019-12-09T14:09:03.456" v="2649" actId="478"/>
        <pc:sldMkLst>
          <pc:docMk/>
          <pc:sldMk cId="41866672" sldId="983"/>
        </pc:sldMkLst>
        <pc:spChg chg="mod">
          <ac:chgData name="Dimitar Zahariev" userId="b84e4ebc77879e88" providerId="LiveId" clId="{B82F5462-FD75-4A2C-AC77-D786512EB089}" dt="2019-12-08T21:24:09.300" v="1936" actId="20577"/>
          <ac:spMkLst>
            <pc:docMk/>
            <pc:sldMk cId="41866672" sldId="983"/>
            <ac:spMk id="4" creationId="{D7702113-46B5-44FF-AE34-AED42A801FFF}"/>
          </ac:spMkLst>
        </pc:spChg>
        <pc:spChg chg="mod">
          <ac:chgData name="Dimitar Zahariev" userId="b84e4ebc77879e88" providerId="LiveId" clId="{B82F5462-FD75-4A2C-AC77-D786512EB089}" dt="2019-12-08T21:27:22.366" v="2108" actId="20577"/>
          <ac:spMkLst>
            <pc:docMk/>
            <pc:sldMk cId="41866672" sldId="983"/>
            <ac:spMk id="5" creationId="{25D4DC16-7C8F-4647-B097-E39063E1F4FD}"/>
          </ac:spMkLst>
        </pc:spChg>
        <pc:spChg chg="del">
          <ac:chgData name="Dimitar Zahariev" userId="b84e4ebc77879e88" providerId="LiveId" clId="{B82F5462-FD75-4A2C-AC77-D786512EB089}" dt="2019-12-09T14:09:03.456" v="2649" actId="478"/>
          <ac:spMkLst>
            <pc:docMk/>
            <pc:sldMk cId="41866672" sldId="983"/>
            <ac:spMk id="6" creationId="{5573D971-45F4-41D9-A9B7-646EAF91B4AF}"/>
          </ac:spMkLst>
        </pc:spChg>
      </pc:sldChg>
      <pc:sldChg chg="modSp add ord modAnim">
        <pc:chgData name="Dimitar Zahariev" userId="b84e4ebc77879e88" providerId="LiveId" clId="{B82F5462-FD75-4A2C-AC77-D786512EB089}" dt="2019-12-10T14:00:56.579" v="3975" actId="20577"/>
        <pc:sldMkLst>
          <pc:docMk/>
          <pc:sldMk cId="523502528" sldId="984"/>
        </pc:sldMkLst>
        <pc:spChg chg="mod">
          <ac:chgData name="Dimitar Zahariev" userId="b84e4ebc77879e88" providerId="LiveId" clId="{B82F5462-FD75-4A2C-AC77-D786512EB089}" dt="2019-12-08T21:28:34.504" v="2143" actId="20577"/>
          <ac:spMkLst>
            <pc:docMk/>
            <pc:sldMk cId="523502528" sldId="984"/>
            <ac:spMk id="4" creationId="{D7702113-46B5-44FF-AE34-AED42A801FFF}"/>
          </ac:spMkLst>
        </pc:spChg>
        <pc:spChg chg="mod">
          <ac:chgData name="Dimitar Zahariev" userId="b84e4ebc77879e88" providerId="LiveId" clId="{B82F5462-FD75-4A2C-AC77-D786512EB089}" dt="2019-12-10T14:00:56.579" v="3975" actId="20577"/>
          <ac:spMkLst>
            <pc:docMk/>
            <pc:sldMk cId="523502528" sldId="984"/>
            <ac:spMk id="5" creationId="{25D4DC16-7C8F-4647-B097-E39063E1F4FD}"/>
          </ac:spMkLst>
        </pc:spChg>
        <pc:spChg chg="mod">
          <ac:chgData name="Dimitar Zahariev" userId="b84e4ebc77879e88" providerId="LiveId" clId="{B82F5462-FD75-4A2C-AC77-D786512EB089}" dt="2019-12-09T14:06:37.500" v="2646"/>
          <ac:spMkLst>
            <pc:docMk/>
            <pc:sldMk cId="523502528" sldId="984"/>
            <ac:spMk id="6" creationId="{5573D971-45F4-41D9-A9B7-646EAF91B4AF}"/>
          </ac:spMkLst>
        </pc:spChg>
      </pc:sldChg>
      <pc:sldChg chg="addSp modSp add ord modAnim">
        <pc:chgData name="Dimitar Zahariev" userId="b84e4ebc77879e88" providerId="LiveId" clId="{B82F5462-FD75-4A2C-AC77-D786512EB089}" dt="2019-12-10T14:02:28.881" v="4067"/>
        <pc:sldMkLst>
          <pc:docMk/>
          <pc:sldMk cId="3113123526" sldId="985"/>
        </pc:sldMkLst>
        <pc:spChg chg="add mod">
          <ac:chgData name="Dimitar Zahariev" userId="b84e4ebc77879e88" providerId="LiveId" clId="{B82F5462-FD75-4A2C-AC77-D786512EB089}" dt="2019-12-10T14:02:23.223" v="4065" actId="113"/>
          <ac:spMkLst>
            <pc:docMk/>
            <pc:sldMk cId="3113123526" sldId="985"/>
            <ac:spMk id="2" creationId="{C620236C-1C1E-4F0D-A886-1E615BC47AD4}"/>
          </ac:spMkLst>
        </pc:spChg>
        <pc:spChg chg="mod">
          <ac:chgData name="Dimitar Zahariev" userId="b84e4ebc77879e88" providerId="LiveId" clId="{B82F5462-FD75-4A2C-AC77-D786512EB089}" dt="2019-12-09T12:08:03.601" v="2545" actId="20577"/>
          <ac:spMkLst>
            <pc:docMk/>
            <pc:sldMk cId="3113123526" sldId="985"/>
            <ac:spMk id="4" creationId="{D7702113-46B5-44FF-AE34-AED42A801FFF}"/>
          </ac:spMkLst>
        </pc:spChg>
        <pc:spChg chg="mod">
          <ac:chgData name="Dimitar Zahariev" userId="b84e4ebc77879e88" providerId="LiveId" clId="{B82F5462-FD75-4A2C-AC77-D786512EB089}" dt="2019-12-08T21:49:25.249" v="2403" actId="20577"/>
          <ac:spMkLst>
            <pc:docMk/>
            <pc:sldMk cId="3113123526" sldId="985"/>
            <ac:spMk id="5" creationId="{25D4DC16-7C8F-4647-B097-E39063E1F4FD}"/>
          </ac:spMkLst>
        </pc:spChg>
        <pc:spChg chg="mod">
          <ac:chgData name="Dimitar Zahariev" userId="b84e4ebc77879e88" providerId="LiveId" clId="{B82F5462-FD75-4A2C-AC77-D786512EB089}" dt="2019-12-09T14:08:05.307" v="2648" actId="404"/>
          <ac:spMkLst>
            <pc:docMk/>
            <pc:sldMk cId="3113123526" sldId="985"/>
            <ac:spMk id="6" creationId="{5573D971-45F4-41D9-A9B7-646EAF91B4AF}"/>
          </ac:spMkLst>
        </pc:spChg>
      </pc:sldChg>
      <pc:sldChg chg="add del">
        <pc:chgData name="Dimitar Zahariev" userId="b84e4ebc77879e88" providerId="LiveId" clId="{B82F5462-FD75-4A2C-AC77-D786512EB089}" dt="2019-12-08T21:50:27.204" v="2431" actId="47"/>
        <pc:sldMkLst>
          <pc:docMk/>
          <pc:sldMk cId="678010406" sldId="986"/>
        </pc:sldMkLst>
      </pc:sldChg>
      <pc:sldChg chg="modSp add modAnim">
        <pc:chgData name="Dimitar Zahariev" userId="b84e4ebc77879e88" providerId="LiveId" clId="{B82F5462-FD75-4A2C-AC77-D786512EB089}" dt="2019-12-09T15:03:56.650" v="3647" actId="20577"/>
        <pc:sldMkLst>
          <pc:docMk/>
          <pc:sldMk cId="1661331659" sldId="986"/>
        </pc:sldMkLst>
        <pc:spChg chg="mod">
          <ac:chgData name="Dimitar Zahariev" userId="b84e4ebc77879e88" providerId="LiveId" clId="{B82F5462-FD75-4A2C-AC77-D786512EB089}" dt="2019-12-09T12:07:03.543" v="2540" actId="20577"/>
          <ac:spMkLst>
            <pc:docMk/>
            <pc:sldMk cId="1661331659" sldId="986"/>
            <ac:spMk id="4" creationId="{D7702113-46B5-44FF-AE34-AED42A801FFF}"/>
          </ac:spMkLst>
        </pc:spChg>
        <pc:spChg chg="mod">
          <ac:chgData name="Dimitar Zahariev" userId="b84e4ebc77879e88" providerId="LiveId" clId="{B82F5462-FD75-4A2C-AC77-D786512EB089}" dt="2019-12-09T15:03:56.650" v="3647" actId="20577"/>
          <ac:spMkLst>
            <pc:docMk/>
            <pc:sldMk cId="1661331659" sldId="986"/>
            <ac:spMk id="5" creationId="{25D4DC16-7C8F-4647-B097-E39063E1F4FD}"/>
          </ac:spMkLst>
        </pc:spChg>
        <pc:spChg chg="mod">
          <ac:chgData name="Dimitar Zahariev" userId="b84e4ebc77879e88" providerId="LiveId" clId="{B82F5462-FD75-4A2C-AC77-D786512EB089}" dt="2019-12-09T14:12:15.746" v="2652"/>
          <ac:spMkLst>
            <pc:docMk/>
            <pc:sldMk cId="1661331659" sldId="986"/>
            <ac:spMk id="6" creationId="{5573D971-45F4-41D9-A9B7-646EAF91B4AF}"/>
          </ac:spMkLst>
        </pc:spChg>
      </pc:sldChg>
      <pc:sldChg chg="modSp add modAnim">
        <pc:chgData name="Dimitar Zahariev" userId="b84e4ebc77879e88" providerId="LiveId" clId="{B82F5462-FD75-4A2C-AC77-D786512EB089}" dt="2019-12-10T14:09:05.082" v="4170" actId="20577"/>
        <pc:sldMkLst>
          <pc:docMk/>
          <pc:sldMk cId="3935762101" sldId="987"/>
        </pc:sldMkLst>
        <pc:spChg chg="mod">
          <ac:chgData name="Dimitar Zahariev" userId="b84e4ebc77879e88" providerId="LiveId" clId="{B82F5462-FD75-4A2C-AC77-D786512EB089}" dt="2019-12-10T14:06:38.105" v="4114" actId="313"/>
          <ac:spMkLst>
            <pc:docMk/>
            <pc:sldMk cId="3935762101" sldId="987"/>
            <ac:spMk id="4" creationId="{D7702113-46B5-44FF-AE34-AED42A801FFF}"/>
          </ac:spMkLst>
        </pc:spChg>
        <pc:spChg chg="mod">
          <ac:chgData name="Dimitar Zahariev" userId="b84e4ebc77879e88" providerId="LiveId" clId="{B82F5462-FD75-4A2C-AC77-D786512EB089}" dt="2019-12-10T14:09:05.082" v="4170" actId="20577"/>
          <ac:spMkLst>
            <pc:docMk/>
            <pc:sldMk cId="3935762101" sldId="987"/>
            <ac:spMk id="5" creationId="{25D4DC16-7C8F-4647-B097-E39063E1F4FD}"/>
          </ac:spMkLst>
        </pc:spChg>
        <pc:spChg chg="mod">
          <ac:chgData name="Dimitar Zahariev" userId="b84e4ebc77879e88" providerId="LiveId" clId="{B82F5462-FD75-4A2C-AC77-D786512EB089}" dt="2019-12-10T14:06:33.524" v="4113"/>
          <ac:spMkLst>
            <pc:docMk/>
            <pc:sldMk cId="3935762101" sldId="987"/>
            <ac:spMk id="6" creationId="{5573D971-45F4-41D9-A9B7-646EAF91B4AF}"/>
          </ac:spMkLst>
        </pc:spChg>
      </pc:sldChg>
    </pc:docChg>
  </pc:docChgLst>
  <pc:docChgLst>
    <pc:chgData name="Dimitar Zahariev" userId="b84e4ebc77879e88" providerId="LiveId" clId="{3700EFBF-A6B9-418E-AEF0-C811B61A28C1}"/>
    <pc:docChg chg="undo redo custSel addSld delSld modSld sldOrd modMainMaster modSection">
      <pc:chgData name="Dimitar Zahariev" userId="b84e4ebc77879e88" providerId="LiveId" clId="{3700EFBF-A6B9-418E-AEF0-C811B61A28C1}" dt="2019-12-03T08:55:15.360" v="14869" actId="20577"/>
      <pc:docMkLst>
        <pc:docMk/>
      </pc:docMkLst>
      <pc:sldChg chg="modSp">
        <pc:chgData name="Dimitar Zahariev" userId="b84e4ebc77879e88" providerId="LiveId" clId="{3700EFBF-A6B9-418E-AEF0-C811B61A28C1}" dt="2019-12-01T18:10:10.526" v="4732" actId="20577"/>
        <pc:sldMkLst>
          <pc:docMk/>
          <pc:sldMk cId="3215379390" sldId="274"/>
        </pc:sldMkLst>
        <pc:spChg chg="mod">
          <ac:chgData name="Dimitar Zahariev" userId="b84e4ebc77879e88" providerId="LiveId" clId="{3700EFBF-A6B9-418E-AEF0-C811B61A28C1}" dt="2019-12-01T14:59:13.709" v="668" actId="20577"/>
          <ac:spMkLst>
            <pc:docMk/>
            <pc:sldMk cId="3215379390" sldId="274"/>
            <ac:spMk id="2" creationId="{37F91798-9AD5-4209-8887-958029548481}"/>
          </ac:spMkLst>
        </pc:spChg>
        <pc:spChg chg="mod">
          <ac:chgData name="Dimitar Zahariev" userId="b84e4ebc77879e88" providerId="LiveId" clId="{3700EFBF-A6B9-418E-AEF0-C811B61A28C1}" dt="2019-12-01T18:10:10.526" v="4732" actId="20577"/>
          <ac:spMkLst>
            <pc:docMk/>
            <pc:sldMk cId="3215379390" sldId="274"/>
            <ac:spMk id="3" creationId="{A004DC04-DA2A-41C0-8578-4B8D2F08EA7D}"/>
          </ac:spMkLst>
        </pc:spChg>
      </pc:sldChg>
      <pc:sldChg chg="modSp modAnim">
        <pc:chgData name="Dimitar Zahariev" userId="b84e4ebc77879e88" providerId="LiveId" clId="{3700EFBF-A6B9-418E-AEF0-C811B61A28C1}" dt="2019-12-02T14:31:14.423" v="13607"/>
        <pc:sldMkLst>
          <pc:docMk/>
          <pc:sldMk cId="1646986932" sldId="276"/>
        </pc:sldMkLst>
        <pc:spChg chg="mod">
          <ac:chgData name="Dimitar Zahariev" userId="b84e4ebc77879e88" providerId="LiveId" clId="{3700EFBF-A6B9-418E-AEF0-C811B61A28C1}" dt="2019-12-01T17:41:03.438" v="4424" actId="20577"/>
          <ac:spMkLst>
            <pc:docMk/>
            <pc:sldMk cId="1646986932" sldId="276"/>
            <ac:spMk id="444419" creationId="{00000000-0000-0000-0000-000000000000}"/>
          </ac:spMkLst>
        </pc:spChg>
      </pc:sldChg>
      <pc:sldChg chg="delSp modSp delAnim modAnim">
        <pc:chgData name="Dimitar Zahariev" userId="b84e4ebc77879e88" providerId="LiveId" clId="{3700EFBF-A6B9-418E-AEF0-C811B61A28C1}" dt="2019-12-03T08:55:15.360" v="14869" actId="20577"/>
        <pc:sldMkLst>
          <pc:docMk/>
          <pc:sldMk cId="2087190546" sldId="349"/>
        </pc:sldMkLst>
        <pc:spChg chg="mod">
          <ac:chgData name="Dimitar Zahariev" userId="b84e4ebc77879e88" providerId="LiveId" clId="{3700EFBF-A6B9-418E-AEF0-C811B61A28C1}" dt="2019-12-03T08:49:18.713" v="14663" actId="20577"/>
          <ac:spMkLst>
            <pc:docMk/>
            <pc:sldMk cId="2087190546" sldId="349"/>
            <ac:spMk id="4" creationId="{00000000-0000-0000-0000-000000000000}"/>
          </ac:spMkLst>
        </pc:spChg>
        <pc:spChg chg="mod">
          <ac:chgData name="Dimitar Zahariev" userId="b84e4ebc77879e88" providerId="LiveId" clId="{3700EFBF-A6B9-418E-AEF0-C811B61A28C1}" dt="2019-12-03T08:55:15.360" v="14869" actId="20577"/>
          <ac:spMkLst>
            <pc:docMk/>
            <pc:sldMk cId="2087190546" sldId="349"/>
            <ac:spMk id="14" creationId="{0E49D336-45B6-44D3-97C4-E28F8DEA2022}"/>
          </ac:spMkLst>
        </pc:spChg>
        <pc:spChg chg="del mod">
          <ac:chgData name="Dimitar Zahariev" userId="b84e4ebc77879e88" providerId="LiveId" clId="{3700EFBF-A6B9-418E-AEF0-C811B61A28C1}" dt="2019-12-01T15:04:18.663" v="912" actId="478"/>
          <ac:spMkLst>
            <pc:docMk/>
            <pc:sldMk cId="2087190546" sldId="349"/>
            <ac:spMk id="15" creationId="{589431F5-332F-456F-AE1F-E00605CB02EF}"/>
          </ac:spMkLst>
        </pc:spChg>
        <pc:spChg chg="del">
          <ac:chgData name="Dimitar Zahariev" userId="b84e4ebc77879e88" providerId="LiveId" clId="{3700EFBF-A6B9-418E-AEF0-C811B61A28C1}" dt="2019-12-01T15:04:13.483" v="910" actId="478"/>
          <ac:spMkLst>
            <pc:docMk/>
            <pc:sldMk cId="2087190546" sldId="349"/>
            <ac:spMk id="16" creationId="{B4487FE9-72AA-4089-9DD7-E1ED64273A95}"/>
          </ac:spMkLst>
        </pc:spChg>
        <pc:grpChg chg="mod">
          <ac:chgData name="Dimitar Zahariev" userId="b84e4ebc77879e88" providerId="LiveId" clId="{3700EFBF-A6B9-418E-AEF0-C811B61A28C1}" dt="2019-12-03T08:54:43.492" v="14866" actId="14100"/>
          <ac:grpSpMkLst>
            <pc:docMk/>
            <pc:sldMk cId="2087190546" sldId="349"/>
            <ac:grpSpMk id="9" creationId="{EBAFE522-EB7D-4931-A015-9A7E8A98517D}"/>
          </ac:grpSpMkLst>
        </pc:grpChg>
        <pc:picChg chg="mod">
          <ac:chgData name="Dimitar Zahariev" userId="b84e4ebc77879e88" providerId="LiveId" clId="{3700EFBF-A6B9-418E-AEF0-C811B61A28C1}" dt="2019-12-03T08:54:50.045" v="14867" actId="1076"/>
          <ac:picMkLst>
            <pc:docMk/>
            <pc:sldMk cId="2087190546" sldId="349"/>
            <ac:picMk id="13" creationId="{CCC3A316-993C-4741-8826-E104F27650A3}"/>
          </ac:picMkLst>
        </pc:picChg>
      </pc:sldChg>
      <pc:sldChg chg="delSp modSp">
        <pc:chgData name="Dimitar Zahariev" userId="b84e4ebc77879e88" providerId="LiveId" clId="{3700EFBF-A6B9-418E-AEF0-C811B61A28C1}" dt="2019-12-01T20:48:55.627" v="4849" actId="20577"/>
        <pc:sldMkLst>
          <pc:docMk/>
          <pc:sldMk cId="882194472" sldId="353"/>
        </pc:sldMkLst>
        <pc:spChg chg="mod">
          <ac:chgData name="Dimitar Zahariev" userId="b84e4ebc77879e88" providerId="LiveId" clId="{3700EFBF-A6B9-418E-AEF0-C811B61A28C1}" dt="2019-12-01T15:16:54.788" v="1037" actId="20577"/>
          <ac:spMkLst>
            <pc:docMk/>
            <pc:sldMk cId="882194472" sldId="353"/>
            <ac:spMk id="4" creationId="{BEB5BB41-09D4-4E9F-8C80-EE8709171CB3}"/>
          </ac:spMkLst>
        </pc:spChg>
        <pc:spChg chg="mod">
          <ac:chgData name="Dimitar Zahariev" userId="b84e4ebc77879e88" providerId="LiveId" clId="{3700EFBF-A6B9-418E-AEF0-C811B61A28C1}" dt="2019-12-01T20:48:55.627" v="4849" actId="20577"/>
          <ac:spMkLst>
            <pc:docMk/>
            <pc:sldMk cId="882194472" sldId="353"/>
            <ac:spMk id="5" creationId="{11A1BDA3-1568-4FA9-867E-D3CB207F2824}"/>
          </ac:spMkLst>
        </pc:spChg>
        <pc:picChg chg="del">
          <ac:chgData name="Dimitar Zahariev" userId="b84e4ebc77879e88" providerId="LiveId" clId="{3700EFBF-A6B9-418E-AEF0-C811B61A28C1}" dt="2019-12-01T15:14:17.859" v="927" actId="478"/>
          <ac:picMkLst>
            <pc:docMk/>
            <pc:sldMk cId="882194472" sldId="353"/>
            <ac:picMk id="8" creationId="{2270ACC5-8169-478D-B459-9B0DCDB597D0}"/>
          </ac:picMkLst>
        </pc:picChg>
      </pc:sldChg>
      <pc:sldChg chg="del">
        <pc:chgData name="Dimitar Zahariev" userId="b84e4ebc77879e88" providerId="LiveId" clId="{3700EFBF-A6B9-418E-AEF0-C811B61A28C1}" dt="2019-12-01T15:16:16.052" v="1010" actId="2696"/>
        <pc:sldMkLst>
          <pc:docMk/>
          <pc:sldMk cId="3038124296" sldId="388"/>
        </pc:sldMkLst>
      </pc:sldChg>
      <pc:sldChg chg="del">
        <pc:chgData name="Dimitar Zahariev" userId="b84e4ebc77879e88" providerId="LiveId" clId="{3700EFBF-A6B9-418E-AEF0-C811B61A28C1}" dt="2019-12-01T15:16:18.277" v="1012" actId="2696"/>
        <pc:sldMkLst>
          <pc:docMk/>
          <pc:sldMk cId="3577361470" sldId="391"/>
        </pc:sldMkLst>
      </pc:sldChg>
      <pc:sldChg chg="del">
        <pc:chgData name="Dimitar Zahariev" userId="b84e4ebc77879e88" providerId="LiveId" clId="{3700EFBF-A6B9-418E-AEF0-C811B61A28C1}" dt="2019-12-01T15:16:16.043" v="1008" actId="2696"/>
        <pc:sldMkLst>
          <pc:docMk/>
          <pc:sldMk cId="4133683101" sldId="394"/>
        </pc:sldMkLst>
      </pc:sldChg>
      <pc:sldChg chg="del">
        <pc:chgData name="Dimitar Zahariev" userId="b84e4ebc77879e88" providerId="LiveId" clId="{3700EFBF-A6B9-418E-AEF0-C811B61A28C1}" dt="2019-12-01T15:16:16.052" v="1009" actId="2696"/>
        <pc:sldMkLst>
          <pc:docMk/>
          <pc:sldMk cId="90662675" sldId="395"/>
        </pc:sldMkLst>
      </pc:sldChg>
      <pc:sldChg chg="del">
        <pc:chgData name="Dimitar Zahariev" userId="b84e4ebc77879e88" providerId="LiveId" clId="{3700EFBF-A6B9-418E-AEF0-C811B61A28C1}" dt="2019-12-01T15:16:20.421" v="1013" actId="2696"/>
        <pc:sldMkLst>
          <pc:docMk/>
          <pc:sldMk cId="2820825661" sldId="397"/>
        </pc:sldMkLst>
      </pc:sldChg>
      <pc:sldChg chg="del">
        <pc:chgData name="Dimitar Zahariev" userId="b84e4ebc77879e88" providerId="LiveId" clId="{3700EFBF-A6B9-418E-AEF0-C811B61A28C1}" dt="2019-12-01T15:14:25.922" v="928" actId="2696"/>
        <pc:sldMkLst>
          <pc:docMk/>
          <pc:sldMk cId="1909796700" sldId="402"/>
        </pc:sldMkLst>
      </pc:sldChg>
      <pc:sldChg chg="del">
        <pc:chgData name="Dimitar Zahariev" userId="b84e4ebc77879e88" providerId="LiveId" clId="{3700EFBF-A6B9-418E-AEF0-C811B61A28C1}" dt="2019-12-01T15:16:16.012" v="1001" actId="2696"/>
        <pc:sldMkLst>
          <pc:docMk/>
          <pc:sldMk cId="1083497418" sldId="407"/>
        </pc:sldMkLst>
      </pc:sldChg>
      <pc:sldChg chg="del">
        <pc:chgData name="Dimitar Zahariev" userId="b84e4ebc77879e88" providerId="LiveId" clId="{3700EFBF-A6B9-418E-AEF0-C811B61A28C1}" dt="2019-12-01T15:16:16.022" v="1003" actId="2696"/>
        <pc:sldMkLst>
          <pc:docMk/>
          <pc:sldMk cId="2385577251" sldId="409"/>
        </pc:sldMkLst>
      </pc:sldChg>
      <pc:sldChg chg="del">
        <pc:chgData name="Dimitar Zahariev" userId="b84e4ebc77879e88" providerId="LiveId" clId="{3700EFBF-A6B9-418E-AEF0-C811B61A28C1}" dt="2019-12-01T15:16:16.032" v="1005" actId="2696"/>
        <pc:sldMkLst>
          <pc:docMk/>
          <pc:sldMk cId="3943276581" sldId="410"/>
        </pc:sldMkLst>
      </pc:sldChg>
      <pc:sldChg chg="del">
        <pc:chgData name="Dimitar Zahariev" userId="b84e4ebc77879e88" providerId="LiveId" clId="{3700EFBF-A6B9-418E-AEF0-C811B61A28C1}" dt="2019-12-01T15:16:16.032" v="1006" actId="2696"/>
        <pc:sldMkLst>
          <pc:docMk/>
          <pc:sldMk cId="3521445500" sldId="411"/>
        </pc:sldMkLst>
      </pc:sldChg>
      <pc:sldChg chg="del">
        <pc:chgData name="Dimitar Zahariev" userId="b84e4ebc77879e88" providerId="LiveId" clId="{3700EFBF-A6B9-418E-AEF0-C811B61A28C1}" dt="2019-12-01T14:57:35.276" v="623" actId="2696"/>
        <pc:sldMkLst>
          <pc:docMk/>
          <pc:sldMk cId="3366093874" sldId="492"/>
        </pc:sldMkLst>
      </pc:sldChg>
      <pc:sldChg chg="del">
        <pc:chgData name="Dimitar Zahariev" userId="b84e4ebc77879e88" providerId="LiveId" clId="{3700EFBF-A6B9-418E-AEF0-C811B61A28C1}" dt="2019-12-01T15:16:16.043" v="1007" actId="2696"/>
        <pc:sldMkLst>
          <pc:docMk/>
          <pc:sldMk cId="2927863715" sldId="494"/>
        </pc:sldMkLst>
      </pc:sldChg>
      <pc:sldChg chg="del">
        <pc:chgData name="Dimitar Zahariev" userId="b84e4ebc77879e88" providerId="LiveId" clId="{3700EFBF-A6B9-418E-AEF0-C811B61A28C1}" dt="2019-12-01T15:16:16.052" v="1011" actId="2696"/>
        <pc:sldMkLst>
          <pc:docMk/>
          <pc:sldMk cId="2461307865" sldId="495"/>
        </pc:sldMkLst>
      </pc:sldChg>
      <pc:sldChg chg="del">
        <pc:chgData name="Dimitar Zahariev" userId="b84e4ebc77879e88" providerId="LiveId" clId="{3700EFBF-A6B9-418E-AEF0-C811B61A28C1}" dt="2019-12-01T15:16:15.971" v="997" actId="2696"/>
        <pc:sldMkLst>
          <pc:docMk/>
          <pc:sldMk cId="1536342511" sldId="496"/>
        </pc:sldMkLst>
      </pc:sldChg>
      <pc:sldChg chg="del">
        <pc:chgData name="Dimitar Zahariev" userId="b84e4ebc77879e88" providerId="LiveId" clId="{3700EFBF-A6B9-418E-AEF0-C811B61A28C1}" dt="2019-12-01T15:16:15.992" v="998" actId="2696"/>
        <pc:sldMkLst>
          <pc:docMk/>
          <pc:sldMk cId="4006955103" sldId="497"/>
        </pc:sldMkLst>
      </pc:sldChg>
      <pc:sldChg chg="del">
        <pc:chgData name="Dimitar Zahariev" userId="b84e4ebc77879e88" providerId="LiveId" clId="{3700EFBF-A6B9-418E-AEF0-C811B61A28C1}" dt="2019-12-01T15:16:16.022" v="1002" actId="2696"/>
        <pc:sldMkLst>
          <pc:docMk/>
          <pc:sldMk cId="3901867048" sldId="499"/>
        </pc:sldMkLst>
      </pc:sldChg>
      <pc:sldChg chg="del">
        <pc:chgData name="Dimitar Zahariev" userId="b84e4ebc77879e88" providerId="LiveId" clId="{3700EFBF-A6B9-418E-AEF0-C811B61A28C1}" dt="2019-12-01T15:16:15.992" v="999" actId="2696"/>
        <pc:sldMkLst>
          <pc:docMk/>
          <pc:sldMk cId="2364615923" sldId="501"/>
        </pc:sldMkLst>
      </pc:sldChg>
      <pc:sldChg chg="del">
        <pc:chgData name="Dimitar Zahariev" userId="b84e4ebc77879e88" providerId="LiveId" clId="{3700EFBF-A6B9-418E-AEF0-C811B61A28C1}" dt="2019-12-01T15:16:16.007" v="1000" actId="2696"/>
        <pc:sldMkLst>
          <pc:docMk/>
          <pc:sldMk cId="2070847450" sldId="502"/>
        </pc:sldMkLst>
      </pc:sldChg>
      <pc:sldChg chg="addSp delSp modSp add del">
        <pc:chgData name="Dimitar Zahariev" userId="b84e4ebc77879e88" providerId="LiveId" clId="{3700EFBF-A6B9-418E-AEF0-C811B61A28C1}" dt="2019-12-01T15:16:16.032" v="1004" actId="2696"/>
        <pc:sldMkLst>
          <pc:docMk/>
          <pc:sldMk cId="848125996" sldId="503"/>
        </pc:sldMkLst>
        <pc:spChg chg="add del">
          <ac:chgData name="Dimitar Zahariev" userId="b84e4ebc77879e88" providerId="LiveId" clId="{3700EFBF-A6B9-418E-AEF0-C811B61A28C1}" dt="2019-11-24T17:46:49.362" v="24" actId="478"/>
          <ac:spMkLst>
            <pc:docMk/>
            <pc:sldMk cId="848125996" sldId="503"/>
            <ac:spMk id="2" creationId="{BABDDE62-ACE6-46B1-A995-43ED09C21348}"/>
          </ac:spMkLst>
        </pc:spChg>
        <pc:spChg chg="mod">
          <ac:chgData name="Dimitar Zahariev" userId="b84e4ebc77879e88" providerId="LiveId" clId="{3700EFBF-A6B9-418E-AEF0-C811B61A28C1}" dt="2019-11-24T18:31:12.834" v="212" actId="20577"/>
          <ac:spMkLst>
            <pc:docMk/>
            <pc:sldMk cId="848125996" sldId="503"/>
            <ac:spMk id="3" creationId="{03C508C8-5E64-4DEB-BD23-B6068DB2966A}"/>
          </ac:spMkLst>
        </pc:spChg>
        <pc:spChg chg="add del mod">
          <ac:chgData name="Dimitar Zahariev" userId="b84e4ebc77879e88" providerId="LiveId" clId="{3700EFBF-A6B9-418E-AEF0-C811B61A28C1}" dt="2019-11-24T17:45:34.722" v="2" actId="478"/>
          <ac:spMkLst>
            <pc:docMk/>
            <pc:sldMk cId="848125996" sldId="503"/>
            <ac:spMk id="5" creationId="{4BCDEB82-0A4B-402A-BE07-C2F82FB3FFA6}"/>
          </ac:spMkLst>
        </pc:spChg>
        <pc:spChg chg="mod">
          <ac:chgData name="Dimitar Zahariev" userId="b84e4ebc77879e88" providerId="LiveId" clId="{3700EFBF-A6B9-418E-AEF0-C811B61A28C1}" dt="2019-11-24T17:47:27.202" v="32" actId="113"/>
          <ac:spMkLst>
            <pc:docMk/>
            <pc:sldMk cId="848125996" sldId="503"/>
            <ac:spMk id="8" creationId="{AA3A9AE2-37C9-4AA4-AB5A-BCF85232FB58}"/>
          </ac:spMkLst>
        </pc:spChg>
        <pc:spChg chg="add del mod">
          <ac:chgData name="Dimitar Zahariev" userId="b84e4ebc77879e88" providerId="LiveId" clId="{3700EFBF-A6B9-418E-AEF0-C811B61A28C1}" dt="2019-11-24T17:46:08.913" v="12"/>
          <ac:spMkLst>
            <pc:docMk/>
            <pc:sldMk cId="848125996" sldId="503"/>
            <ac:spMk id="9" creationId="{C2339024-FF6B-412D-A0CD-9635F2E40816}"/>
          </ac:spMkLst>
        </pc:spChg>
        <pc:spChg chg="add del mod">
          <ac:chgData name="Dimitar Zahariev" userId="b84e4ebc77879e88" providerId="LiveId" clId="{3700EFBF-A6B9-418E-AEF0-C811B61A28C1}" dt="2019-11-24T17:46:30.803" v="15" actId="478"/>
          <ac:spMkLst>
            <pc:docMk/>
            <pc:sldMk cId="848125996" sldId="503"/>
            <ac:spMk id="10" creationId="{4823579D-1CF0-4D6D-92AF-004007814289}"/>
          </ac:spMkLst>
        </pc:spChg>
        <pc:spChg chg="mod">
          <ac:chgData name="Dimitar Zahariev" userId="b84e4ebc77879e88" providerId="LiveId" clId="{3700EFBF-A6B9-418E-AEF0-C811B61A28C1}" dt="2019-11-24T17:47:32.662" v="33" actId="113"/>
          <ac:spMkLst>
            <pc:docMk/>
            <pc:sldMk cId="848125996" sldId="503"/>
            <ac:spMk id="13" creationId="{1C1601B3-5FD9-4ABC-AD2D-B2E379510165}"/>
          </ac:spMkLst>
        </pc:spChg>
        <pc:spChg chg="mod">
          <ac:chgData name="Dimitar Zahariev" userId="b84e4ebc77879e88" providerId="LiveId" clId="{3700EFBF-A6B9-418E-AEF0-C811B61A28C1}" dt="2019-11-24T18:01:37.563" v="38" actId="20577"/>
          <ac:spMkLst>
            <pc:docMk/>
            <pc:sldMk cId="848125996" sldId="503"/>
            <ac:spMk id="16" creationId="{5A2E0BCB-7978-4233-B5AE-B2CE89FF5BEC}"/>
          </ac:spMkLst>
        </pc:spChg>
        <pc:spChg chg="mod">
          <ac:chgData name="Dimitar Zahariev" userId="b84e4ebc77879e88" providerId="LiveId" clId="{3700EFBF-A6B9-418E-AEF0-C811B61A28C1}" dt="2019-11-24T18:01:53.493" v="46" actId="20577"/>
          <ac:spMkLst>
            <pc:docMk/>
            <pc:sldMk cId="848125996" sldId="503"/>
            <ac:spMk id="19" creationId="{E71FDD11-B0F7-474B-9EFE-2AD15F7EDB98}"/>
          </ac:spMkLst>
        </pc:spChg>
        <pc:spChg chg="mod">
          <ac:chgData name="Dimitar Zahariev" userId="b84e4ebc77879e88" providerId="LiveId" clId="{3700EFBF-A6B9-418E-AEF0-C811B61A28C1}" dt="2019-11-24T18:03:41.413" v="62" actId="20577"/>
          <ac:spMkLst>
            <pc:docMk/>
            <pc:sldMk cId="848125996" sldId="503"/>
            <ac:spMk id="22" creationId="{B4EBE116-52DE-4887-89AC-7E4A8866461B}"/>
          </ac:spMkLst>
        </pc:spChg>
        <pc:spChg chg="mod">
          <ac:chgData name="Dimitar Zahariev" userId="b84e4ebc77879e88" providerId="LiveId" clId="{3700EFBF-A6B9-418E-AEF0-C811B61A28C1}" dt="2019-11-24T18:04:14.163" v="66" actId="20577"/>
          <ac:spMkLst>
            <pc:docMk/>
            <pc:sldMk cId="848125996" sldId="503"/>
            <ac:spMk id="25" creationId="{FD057E20-BAEE-4F43-AA72-E443E8BA7C28}"/>
          </ac:spMkLst>
        </pc:spChg>
        <pc:spChg chg="mod">
          <ac:chgData name="Dimitar Zahariev" userId="b84e4ebc77879e88" providerId="LiveId" clId="{3700EFBF-A6B9-418E-AEF0-C811B61A28C1}" dt="2019-11-24T18:04:38.434" v="72" actId="20577"/>
          <ac:spMkLst>
            <pc:docMk/>
            <pc:sldMk cId="848125996" sldId="503"/>
            <ac:spMk id="28" creationId="{CF81944C-9EF7-4804-B282-7D5E3C87A550}"/>
          </ac:spMkLst>
        </pc:spChg>
        <pc:spChg chg="add mod">
          <ac:chgData name="Dimitar Zahariev" userId="b84e4ebc77879e88" providerId="LiveId" clId="{3700EFBF-A6B9-418E-AEF0-C811B61A28C1}" dt="2019-11-24T18:56:50.903" v="588" actId="1076"/>
          <ac:spMkLst>
            <pc:docMk/>
            <pc:sldMk cId="848125996" sldId="503"/>
            <ac:spMk id="29" creationId="{30A1627C-5D28-4BC1-92C2-C4B24D73D913}"/>
          </ac:spMkLst>
        </pc:spChg>
        <pc:spChg chg="add mod">
          <ac:chgData name="Dimitar Zahariev" userId="b84e4ebc77879e88" providerId="LiveId" clId="{3700EFBF-A6B9-418E-AEF0-C811B61A28C1}" dt="2019-11-24T18:24:14.913" v="115" actId="164"/>
          <ac:spMkLst>
            <pc:docMk/>
            <pc:sldMk cId="848125996" sldId="503"/>
            <ac:spMk id="30" creationId="{07944B52-EC21-4F7F-BA03-83BC8AA1F802}"/>
          </ac:spMkLst>
        </pc:spChg>
        <pc:spChg chg="add del mod">
          <ac:chgData name="Dimitar Zahariev" userId="b84e4ebc77879e88" providerId="LiveId" clId="{3700EFBF-A6B9-418E-AEF0-C811B61A28C1}" dt="2019-11-24T18:24:06.372" v="114"/>
          <ac:spMkLst>
            <pc:docMk/>
            <pc:sldMk cId="848125996" sldId="503"/>
            <ac:spMk id="31" creationId="{781808E7-D69A-4FE0-8544-2A3F3926CCE2}"/>
          </ac:spMkLst>
        </pc:spChg>
        <pc:spChg chg="mod">
          <ac:chgData name="Dimitar Zahariev" userId="b84e4ebc77879e88" providerId="LiveId" clId="{3700EFBF-A6B9-418E-AEF0-C811B61A28C1}" dt="2019-11-24T18:24:36.242" v="125" actId="20577"/>
          <ac:spMkLst>
            <pc:docMk/>
            <pc:sldMk cId="848125996" sldId="503"/>
            <ac:spMk id="35" creationId="{B29E3DE4-8B1B-4630-A062-6F216F231DBA}"/>
          </ac:spMkLst>
        </pc:spChg>
        <pc:spChg chg="mod">
          <ac:chgData name="Dimitar Zahariev" userId="b84e4ebc77879e88" providerId="LiveId" clId="{3700EFBF-A6B9-418E-AEF0-C811B61A28C1}" dt="2019-11-24T18:53:18.483" v="561" actId="1076"/>
          <ac:spMkLst>
            <pc:docMk/>
            <pc:sldMk cId="848125996" sldId="503"/>
            <ac:spMk id="37" creationId="{FF01CCA1-3DB7-4359-A23D-F662BE0351B8}"/>
          </ac:spMkLst>
        </pc:spChg>
        <pc:spChg chg="mod">
          <ac:chgData name="Dimitar Zahariev" userId="b84e4ebc77879e88" providerId="LiveId" clId="{3700EFBF-A6B9-418E-AEF0-C811B61A28C1}" dt="2019-11-24T18:24:44.603" v="129" actId="20577"/>
          <ac:spMkLst>
            <pc:docMk/>
            <pc:sldMk cId="848125996" sldId="503"/>
            <ac:spMk id="38" creationId="{4DEF32BB-5B53-457F-9C8D-8682F2FB5AEF}"/>
          </ac:spMkLst>
        </pc:spChg>
        <pc:spChg chg="mod">
          <ac:chgData name="Dimitar Zahariev" userId="b84e4ebc77879e88" providerId="LiveId" clId="{3700EFBF-A6B9-418E-AEF0-C811B61A28C1}" dt="2019-11-24T18:25:02.391" v="135" actId="20577"/>
          <ac:spMkLst>
            <pc:docMk/>
            <pc:sldMk cId="848125996" sldId="503"/>
            <ac:spMk id="41" creationId="{C9939B9A-0DA4-4092-B6DD-7973B4562AD0}"/>
          </ac:spMkLst>
        </pc:spChg>
        <pc:spChg chg="mod">
          <ac:chgData name="Dimitar Zahariev" userId="b84e4ebc77879e88" providerId="LiveId" clId="{3700EFBF-A6B9-418E-AEF0-C811B61A28C1}" dt="2019-11-24T18:25:12.142" v="141" actId="20577"/>
          <ac:spMkLst>
            <pc:docMk/>
            <pc:sldMk cId="848125996" sldId="503"/>
            <ac:spMk id="44" creationId="{89372946-E8B0-4C36-BA0C-E6A5303BED26}"/>
          </ac:spMkLst>
        </pc:spChg>
        <pc:spChg chg="mod">
          <ac:chgData name="Dimitar Zahariev" userId="b84e4ebc77879e88" providerId="LiveId" clId="{3700EFBF-A6B9-418E-AEF0-C811B61A28C1}" dt="2019-11-24T18:25:26.812" v="149" actId="20577"/>
          <ac:spMkLst>
            <pc:docMk/>
            <pc:sldMk cId="848125996" sldId="503"/>
            <ac:spMk id="47" creationId="{1632A9EE-2687-4E80-BF4A-5194FB2D8CA0}"/>
          </ac:spMkLst>
        </pc:spChg>
        <pc:spChg chg="mod">
          <ac:chgData name="Dimitar Zahariev" userId="b84e4ebc77879e88" providerId="LiveId" clId="{3700EFBF-A6B9-418E-AEF0-C811B61A28C1}" dt="2019-11-24T18:25:41.272" v="157" actId="20577"/>
          <ac:spMkLst>
            <pc:docMk/>
            <pc:sldMk cId="848125996" sldId="503"/>
            <ac:spMk id="50" creationId="{5C9648BE-B3BF-45DD-AA16-A33CEC37470D}"/>
          </ac:spMkLst>
        </pc:spChg>
        <pc:spChg chg="add mod">
          <ac:chgData name="Dimitar Zahariev" userId="b84e4ebc77879e88" providerId="LiveId" clId="{3700EFBF-A6B9-418E-AEF0-C811B61A28C1}" dt="2019-11-24T18:50:26.987" v="545" actId="164"/>
          <ac:spMkLst>
            <pc:docMk/>
            <pc:sldMk cId="848125996" sldId="503"/>
            <ac:spMk id="60" creationId="{B574D42E-5667-47DC-A7D0-EBFFFC3BCEC6}"/>
          </ac:spMkLst>
        </pc:spChg>
        <pc:spChg chg="add mod">
          <ac:chgData name="Dimitar Zahariev" userId="b84e4ebc77879e88" providerId="LiveId" clId="{3700EFBF-A6B9-418E-AEF0-C811B61A28C1}" dt="2019-11-24T18:56:34.322" v="584" actId="164"/>
          <ac:spMkLst>
            <pc:docMk/>
            <pc:sldMk cId="848125996" sldId="503"/>
            <ac:spMk id="61" creationId="{DE93FAA8-3FAE-4247-8E26-8904BE447779}"/>
          </ac:spMkLst>
        </pc:spChg>
        <pc:spChg chg="add mod">
          <ac:chgData name="Dimitar Zahariev" userId="b84e4ebc77879e88" providerId="LiveId" clId="{3700EFBF-A6B9-418E-AEF0-C811B61A28C1}" dt="2019-11-24T18:55:42.382" v="577" actId="164"/>
          <ac:spMkLst>
            <pc:docMk/>
            <pc:sldMk cId="848125996" sldId="503"/>
            <ac:spMk id="62" creationId="{35FA1F95-0C77-4EE3-A425-162C0086E57C}"/>
          </ac:spMkLst>
        </pc:spChg>
        <pc:spChg chg="add mod">
          <ac:chgData name="Dimitar Zahariev" userId="b84e4ebc77879e88" providerId="LiveId" clId="{3700EFBF-A6B9-418E-AEF0-C811B61A28C1}" dt="2019-11-24T18:56:25.183" v="582" actId="164"/>
          <ac:spMkLst>
            <pc:docMk/>
            <pc:sldMk cId="848125996" sldId="503"/>
            <ac:spMk id="63" creationId="{836E29FF-81BE-473D-9B83-01635778F196}"/>
          </ac:spMkLst>
        </pc:spChg>
        <pc:spChg chg="add mod">
          <ac:chgData name="Dimitar Zahariev" userId="b84e4ebc77879e88" providerId="LiveId" clId="{3700EFBF-A6B9-418E-AEF0-C811B61A28C1}" dt="2019-11-24T18:54:14.383" v="566" actId="164"/>
          <ac:spMkLst>
            <pc:docMk/>
            <pc:sldMk cId="848125996" sldId="503"/>
            <ac:spMk id="64" creationId="{E4453365-0A58-47DD-B73F-A82CF307192F}"/>
          </ac:spMkLst>
        </pc:spChg>
        <pc:spChg chg="add mod">
          <ac:chgData name="Dimitar Zahariev" userId="b84e4ebc77879e88" providerId="LiveId" clId="{3700EFBF-A6B9-418E-AEF0-C811B61A28C1}" dt="2019-11-24T18:54:55.113" v="571" actId="164"/>
          <ac:spMkLst>
            <pc:docMk/>
            <pc:sldMk cId="848125996" sldId="503"/>
            <ac:spMk id="65" creationId="{FFED5D0A-5D77-458A-88E3-3163684C903F}"/>
          </ac:spMkLst>
        </pc:spChg>
        <pc:grpChg chg="add del mod">
          <ac:chgData name="Dimitar Zahariev" userId="b84e4ebc77879e88" providerId="LiveId" clId="{3700EFBF-A6B9-418E-AEF0-C811B61A28C1}" dt="2019-11-24T18:05:24.104" v="74" actId="478"/>
          <ac:grpSpMkLst>
            <pc:docMk/>
            <pc:sldMk cId="848125996" sldId="503"/>
            <ac:grpSpMk id="6" creationId="{1261FD4F-FE01-4D7C-BBB3-ECE00B7CF86D}"/>
          </ac:grpSpMkLst>
        </pc:grpChg>
        <pc:grpChg chg="add del mod">
          <ac:chgData name="Dimitar Zahariev" userId="b84e4ebc77879e88" providerId="LiveId" clId="{3700EFBF-A6B9-418E-AEF0-C811B61A28C1}" dt="2019-11-24T18:05:25.963" v="75" actId="478"/>
          <ac:grpSpMkLst>
            <pc:docMk/>
            <pc:sldMk cId="848125996" sldId="503"/>
            <ac:grpSpMk id="11" creationId="{B2399806-C13E-4252-94E3-C5E77911AA5E}"/>
          </ac:grpSpMkLst>
        </pc:grpChg>
        <pc:grpChg chg="add del mod">
          <ac:chgData name="Dimitar Zahariev" userId="b84e4ebc77879e88" providerId="LiveId" clId="{3700EFBF-A6B9-418E-AEF0-C811B61A28C1}" dt="2019-11-24T18:05:24.104" v="74" actId="478"/>
          <ac:grpSpMkLst>
            <pc:docMk/>
            <pc:sldMk cId="848125996" sldId="503"/>
            <ac:grpSpMk id="14" creationId="{02DCE55B-762B-4AA7-A550-7129142BD9FB}"/>
          </ac:grpSpMkLst>
        </pc:grpChg>
        <pc:grpChg chg="add del mod">
          <ac:chgData name="Dimitar Zahariev" userId="b84e4ebc77879e88" providerId="LiveId" clId="{3700EFBF-A6B9-418E-AEF0-C811B61A28C1}" dt="2019-11-24T18:05:24.104" v="74" actId="478"/>
          <ac:grpSpMkLst>
            <pc:docMk/>
            <pc:sldMk cId="848125996" sldId="503"/>
            <ac:grpSpMk id="17" creationId="{B9647E45-3C8C-4D7F-B839-8A021A526777}"/>
          </ac:grpSpMkLst>
        </pc:grpChg>
        <pc:grpChg chg="add del mod">
          <ac:chgData name="Dimitar Zahariev" userId="b84e4ebc77879e88" providerId="LiveId" clId="{3700EFBF-A6B9-418E-AEF0-C811B61A28C1}" dt="2019-11-24T18:05:24.104" v="74" actId="478"/>
          <ac:grpSpMkLst>
            <pc:docMk/>
            <pc:sldMk cId="848125996" sldId="503"/>
            <ac:grpSpMk id="20" creationId="{7FD5C1A5-92B6-48E4-9F6A-8345EAD88C17}"/>
          </ac:grpSpMkLst>
        </pc:grpChg>
        <pc:grpChg chg="add del mod">
          <ac:chgData name="Dimitar Zahariev" userId="b84e4ebc77879e88" providerId="LiveId" clId="{3700EFBF-A6B9-418E-AEF0-C811B61A28C1}" dt="2019-11-24T18:05:24.104" v="74" actId="478"/>
          <ac:grpSpMkLst>
            <pc:docMk/>
            <pc:sldMk cId="848125996" sldId="503"/>
            <ac:grpSpMk id="23" creationId="{2DF251D8-DD8A-415C-B31E-C180FDE3CCF0}"/>
          </ac:grpSpMkLst>
        </pc:grpChg>
        <pc:grpChg chg="add del mod">
          <ac:chgData name="Dimitar Zahariev" userId="b84e4ebc77879e88" providerId="LiveId" clId="{3700EFBF-A6B9-418E-AEF0-C811B61A28C1}" dt="2019-11-24T18:05:24.104" v="74" actId="478"/>
          <ac:grpSpMkLst>
            <pc:docMk/>
            <pc:sldMk cId="848125996" sldId="503"/>
            <ac:grpSpMk id="26" creationId="{A9BBD7D9-8C5F-444D-89D0-9C6785532D64}"/>
          </ac:grpSpMkLst>
        </pc:grpChg>
        <pc:grpChg chg="add mod">
          <ac:chgData name="Dimitar Zahariev" userId="b84e4ebc77879e88" providerId="LiveId" clId="{3700EFBF-A6B9-418E-AEF0-C811B61A28C1}" dt="2019-11-24T18:58:27.552" v="598" actId="1076"/>
          <ac:grpSpMkLst>
            <pc:docMk/>
            <pc:sldMk cId="848125996" sldId="503"/>
            <ac:grpSpMk id="32" creationId="{2545C5E9-A395-4A87-99D8-EFC0D709CB92}"/>
          </ac:grpSpMkLst>
        </pc:grpChg>
        <pc:grpChg chg="add mod">
          <ac:chgData name="Dimitar Zahariev" userId="b84e4ebc77879e88" providerId="LiveId" clId="{3700EFBF-A6B9-418E-AEF0-C811B61A28C1}" dt="2019-11-24T18:58:37.073" v="599" actId="1076"/>
          <ac:grpSpMkLst>
            <pc:docMk/>
            <pc:sldMk cId="848125996" sldId="503"/>
            <ac:grpSpMk id="33" creationId="{C9974AE0-4887-4773-AF64-DD2B347CE2BA}"/>
          </ac:grpSpMkLst>
        </pc:grpChg>
        <pc:grpChg chg="add mod">
          <ac:chgData name="Dimitar Zahariev" userId="b84e4ebc77879e88" providerId="LiveId" clId="{3700EFBF-A6B9-418E-AEF0-C811B61A28C1}" dt="2019-11-24T18:58:57.144" v="602" actId="1076"/>
          <ac:grpSpMkLst>
            <pc:docMk/>
            <pc:sldMk cId="848125996" sldId="503"/>
            <ac:grpSpMk id="36" creationId="{2A965A70-70B1-46E8-9338-0300286AEA2E}"/>
          </ac:grpSpMkLst>
        </pc:grpChg>
        <pc:grpChg chg="add mod">
          <ac:chgData name="Dimitar Zahariev" userId="b84e4ebc77879e88" providerId="LiveId" clId="{3700EFBF-A6B9-418E-AEF0-C811B61A28C1}" dt="2019-11-24T18:59:35.681" v="613" actId="1076"/>
          <ac:grpSpMkLst>
            <pc:docMk/>
            <pc:sldMk cId="848125996" sldId="503"/>
            <ac:grpSpMk id="39" creationId="{133D0D03-FBDB-4324-B662-9D88F5AED980}"/>
          </ac:grpSpMkLst>
        </pc:grpChg>
        <pc:grpChg chg="add mod">
          <ac:chgData name="Dimitar Zahariev" userId="b84e4ebc77879e88" providerId="LiveId" clId="{3700EFBF-A6B9-418E-AEF0-C811B61A28C1}" dt="2019-11-24T18:59:37.788" v="614" actId="1076"/>
          <ac:grpSpMkLst>
            <pc:docMk/>
            <pc:sldMk cId="848125996" sldId="503"/>
            <ac:grpSpMk id="42" creationId="{0075B9F7-E01A-4C72-A8A5-29823029D99A}"/>
          </ac:grpSpMkLst>
        </pc:grpChg>
        <pc:grpChg chg="add mod">
          <ac:chgData name="Dimitar Zahariev" userId="b84e4ebc77879e88" providerId="LiveId" clId="{3700EFBF-A6B9-418E-AEF0-C811B61A28C1}" dt="2019-11-24T18:59:23.422" v="609" actId="1076"/>
          <ac:grpSpMkLst>
            <pc:docMk/>
            <pc:sldMk cId="848125996" sldId="503"/>
            <ac:grpSpMk id="45" creationId="{CC15AD84-E6CD-4F8B-8410-EFEB33BE00BA}"/>
          </ac:grpSpMkLst>
        </pc:grpChg>
        <pc:grpChg chg="add mod">
          <ac:chgData name="Dimitar Zahariev" userId="b84e4ebc77879e88" providerId="LiveId" clId="{3700EFBF-A6B9-418E-AEF0-C811B61A28C1}" dt="2019-11-24T18:59:41.052" v="615" actId="1076"/>
          <ac:grpSpMkLst>
            <pc:docMk/>
            <pc:sldMk cId="848125996" sldId="503"/>
            <ac:grpSpMk id="48" creationId="{84EB1E37-5153-4667-8880-F5C3F7EC5A20}"/>
          </ac:grpSpMkLst>
        </pc:grpChg>
        <pc:grpChg chg="add mod">
          <ac:chgData name="Dimitar Zahariev" userId="b84e4ebc77879e88" providerId="LiveId" clId="{3700EFBF-A6B9-418E-AEF0-C811B61A28C1}" dt="2019-11-24T18:58:27.552" v="598" actId="1076"/>
          <ac:grpSpMkLst>
            <pc:docMk/>
            <pc:sldMk cId="848125996" sldId="503"/>
            <ac:grpSpMk id="66" creationId="{C628A2F7-DBA6-4A2D-A79D-6C96333F20CC}"/>
          </ac:grpSpMkLst>
        </pc:grpChg>
        <pc:grpChg chg="add mod">
          <ac:chgData name="Dimitar Zahariev" userId="b84e4ebc77879e88" providerId="LiveId" clId="{3700EFBF-A6B9-418E-AEF0-C811B61A28C1}" dt="2019-11-24T18:59:25.713" v="610" actId="1076"/>
          <ac:grpSpMkLst>
            <pc:docMk/>
            <pc:sldMk cId="848125996" sldId="503"/>
            <ac:grpSpMk id="68" creationId="{5310718D-5590-47C4-A6F8-C543DBCC3BF7}"/>
          </ac:grpSpMkLst>
        </pc:grpChg>
        <pc:grpChg chg="add mod">
          <ac:chgData name="Dimitar Zahariev" userId="b84e4ebc77879e88" providerId="LiveId" clId="{3700EFBF-A6B9-418E-AEF0-C811B61A28C1}" dt="2019-11-24T18:59:31.094" v="612" actId="1076"/>
          <ac:grpSpMkLst>
            <pc:docMk/>
            <pc:sldMk cId="848125996" sldId="503"/>
            <ac:grpSpMk id="69" creationId="{D3CC7AB4-44BE-41C6-9529-A994A8B2F1AD}"/>
          </ac:grpSpMkLst>
        </pc:grpChg>
        <pc:grpChg chg="add mod">
          <ac:chgData name="Dimitar Zahariev" userId="b84e4ebc77879e88" providerId="LiveId" clId="{3700EFBF-A6B9-418E-AEF0-C811B61A28C1}" dt="2019-11-24T18:59:16.312" v="607" actId="1076"/>
          <ac:grpSpMkLst>
            <pc:docMk/>
            <pc:sldMk cId="848125996" sldId="503"/>
            <ac:grpSpMk id="71" creationId="{9452C97A-EF2F-4177-9C6E-D8A5093F0ABC}"/>
          </ac:grpSpMkLst>
        </pc:grpChg>
        <pc:grpChg chg="add mod">
          <ac:chgData name="Dimitar Zahariev" userId="b84e4ebc77879e88" providerId="LiveId" clId="{3700EFBF-A6B9-418E-AEF0-C811B61A28C1}" dt="2019-11-24T18:59:43.444" v="616" actId="1076"/>
          <ac:grpSpMkLst>
            <pc:docMk/>
            <pc:sldMk cId="848125996" sldId="503"/>
            <ac:grpSpMk id="73" creationId="{05EF7775-5139-4A38-8B65-CC5651CE79FA}"/>
          </ac:grpSpMkLst>
        </pc:grpChg>
        <pc:grpChg chg="add mod">
          <ac:chgData name="Dimitar Zahariev" userId="b84e4ebc77879e88" providerId="LiveId" clId="{3700EFBF-A6B9-418E-AEF0-C811B61A28C1}" dt="2019-11-24T18:59:09.423" v="605" actId="1076"/>
          <ac:grpSpMkLst>
            <pc:docMk/>
            <pc:sldMk cId="848125996" sldId="503"/>
            <ac:grpSpMk id="74" creationId="{4FCE365C-9B82-48C0-867D-473AC3C9623E}"/>
          </ac:grpSpMkLst>
        </pc:grpChg>
        <pc:picChg chg="add mod">
          <ac:chgData name="Dimitar Zahariev" userId="b84e4ebc77879e88" providerId="LiveId" clId="{3700EFBF-A6B9-418E-AEF0-C811B61A28C1}" dt="2019-11-24T18:50:26.987" v="545" actId="164"/>
          <ac:picMkLst>
            <pc:docMk/>
            <pc:sldMk cId="848125996" sldId="503"/>
            <ac:picMk id="52" creationId="{EADCCCC3-98DD-4D02-9F9E-439559FD6F95}"/>
          </ac:picMkLst>
        </pc:picChg>
        <pc:picChg chg="add mod">
          <ac:chgData name="Dimitar Zahariev" userId="b84e4ebc77879e88" providerId="LiveId" clId="{3700EFBF-A6B9-418E-AEF0-C811B61A28C1}" dt="2019-11-24T18:56:34.322" v="584" actId="164"/>
          <ac:picMkLst>
            <pc:docMk/>
            <pc:sldMk cId="848125996" sldId="503"/>
            <ac:picMk id="54" creationId="{6D0384AE-EB35-4B54-8742-82101FC6A7EF}"/>
          </ac:picMkLst>
        </pc:picChg>
        <pc:picChg chg="add mod">
          <ac:chgData name="Dimitar Zahariev" userId="b84e4ebc77879e88" providerId="LiveId" clId="{3700EFBF-A6B9-418E-AEF0-C811B61A28C1}" dt="2019-11-24T18:54:14.383" v="566" actId="164"/>
          <ac:picMkLst>
            <pc:docMk/>
            <pc:sldMk cId="848125996" sldId="503"/>
            <ac:picMk id="56" creationId="{FC5CF960-0BE1-4601-B086-83CEC52A7D35}"/>
          </ac:picMkLst>
        </pc:picChg>
        <pc:picChg chg="add del mod">
          <ac:chgData name="Dimitar Zahariev" userId="b84e4ebc77879e88" providerId="LiveId" clId="{3700EFBF-A6B9-418E-AEF0-C811B61A28C1}" dt="2019-11-24T18:40:41.622" v="412" actId="478"/>
          <ac:picMkLst>
            <pc:docMk/>
            <pc:sldMk cId="848125996" sldId="503"/>
            <ac:picMk id="57" creationId="{4B866724-18D9-4E31-A6C1-C5BC18007CD2}"/>
          </ac:picMkLst>
        </pc:picChg>
        <pc:picChg chg="add del mod">
          <ac:chgData name="Dimitar Zahariev" userId="b84e4ebc77879e88" providerId="LiveId" clId="{3700EFBF-A6B9-418E-AEF0-C811B61A28C1}" dt="2019-11-24T18:40:45.352" v="414" actId="478"/>
          <ac:picMkLst>
            <pc:docMk/>
            <pc:sldMk cId="848125996" sldId="503"/>
            <ac:picMk id="58" creationId="{0DEFCFDD-F75E-4D10-BF6A-E712B4F1A801}"/>
          </ac:picMkLst>
        </pc:picChg>
        <pc:picChg chg="add del mod">
          <ac:chgData name="Dimitar Zahariev" userId="b84e4ebc77879e88" providerId="LiveId" clId="{3700EFBF-A6B9-418E-AEF0-C811B61A28C1}" dt="2019-11-24T18:40:43.343" v="413" actId="478"/>
          <ac:picMkLst>
            <pc:docMk/>
            <pc:sldMk cId="848125996" sldId="503"/>
            <ac:picMk id="59" creationId="{131D6073-61E1-4E2D-8F76-7B65FCD01507}"/>
          </ac:picMkLst>
        </pc:picChg>
        <pc:picChg chg="add mod">
          <ac:chgData name="Dimitar Zahariev" userId="b84e4ebc77879e88" providerId="LiveId" clId="{3700EFBF-A6B9-418E-AEF0-C811B61A28C1}" dt="2019-11-24T18:54:55.113" v="571" actId="164"/>
          <ac:picMkLst>
            <pc:docMk/>
            <pc:sldMk cId="848125996" sldId="503"/>
            <ac:picMk id="67" creationId="{62EF331D-3970-4065-8ACA-202343FA0683}"/>
          </ac:picMkLst>
        </pc:picChg>
        <pc:picChg chg="add mod">
          <ac:chgData name="Dimitar Zahariev" userId="b84e4ebc77879e88" providerId="LiveId" clId="{3700EFBF-A6B9-418E-AEF0-C811B61A28C1}" dt="2019-11-24T18:55:42.382" v="577" actId="164"/>
          <ac:picMkLst>
            <pc:docMk/>
            <pc:sldMk cId="848125996" sldId="503"/>
            <ac:picMk id="70" creationId="{168703BA-11C3-41CE-9040-9BB5AD2C2CDF}"/>
          </ac:picMkLst>
        </pc:picChg>
        <pc:picChg chg="add mod">
          <ac:chgData name="Dimitar Zahariev" userId="b84e4ebc77879e88" providerId="LiveId" clId="{3700EFBF-A6B9-418E-AEF0-C811B61A28C1}" dt="2019-11-24T18:56:25.183" v="582" actId="164"/>
          <ac:picMkLst>
            <pc:docMk/>
            <pc:sldMk cId="848125996" sldId="503"/>
            <ac:picMk id="72" creationId="{B84403C5-45F7-4DF8-9976-BA1B1D8667D2}"/>
          </ac:picMkLst>
        </pc:picChg>
      </pc:sldChg>
      <pc:sldChg chg="modSp add ord">
        <pc:chgData name="Dimitar Zahariev" userId="b84e4ebc77879e88" providerId="LiveId" clId="{3700EFBF-A6B9-418E-AEF0-C811B61A28C1}" dt="2019-12-02T11:02:24.327" v="13093" actId="20577"/>
        <pc:sldMkLst>
          <pc:docMk/>
          <pc:sldMk cId="1022073263" sldId="698"/>
        </pc:sldMkLst>
        <pc:spChg chg="mod">
          <ac:chgData name="Dimitar Zahariev" userId="b84e4ebc77879e88" providerId="LiveId" clId="{3700EFBF-A6B9-418E-AEF0-C811B61A28C1}" dt="2019-12-01T14:57:57.488" v="630" actId="20577"/>
          <ac:spMkLst>
            <pc:docMk/>
            <pc:sldMk cId="1022073263" sldId="698"/>
            <ac:spMk id="4" creationId="{0141AF62-65D2-47C8-ACCC-4D20F874D323}"/>
          </ac:spMkLst>
        </pc:spChg>
        <pc:spChg chg="mod">
          <ac:chgData name="Dimitar Zahariev" userId="b84e4ebc77879e88" providerId="LiveId" clId="{3700EFBF-A6B9-418E-AEF0-C811B61A28C1}" dt="2019-12-02T11:02:15.514" v="13080" actId="20577"/>
          <ac:spMkLst>
            <pc:docMk/>
            <pc:sldMk cId="1022073263" sldId="698"/>
            <ac:spMk id="7" creationId="{F6F1EF36-6894-4DF5-88AE-7CAB1EB19FFC}"/>
          </ac:spMkLst>
        </pc:spChg>
        <pc:spChg chg="mod">
          <ac:chgData name="Dimitar Zahariev" userId="b84e4ebc77879e88" providerId="LiveId" clId="{3700EFBF-A6B9-418E-AEF0-C811B61A28C1}" dt="2019-12-02T11:02:24.327" v="13093" actId="20577"/>
          <ac:spMkLst>
            <pc:docMk/>
            <pc:sldMk cId="1022073263" sldId="698"/>
            <ac:spMk id="10" creationId="{00000000-0000-0000-0000-000000000000}"/>
          </ac:spMkLst>
        </pc:spChg>
      </pc:sldChg>
      <pc:sldChg chg="modSp add">
        <pc:chgData name="Dimitar Zahariev" userId="b84e4ebc77879e88" providerId="LiveId" clId="{3700EFBF-A6B9-418E-AEF0-C811B61A28C1}" dt="2019-12-01T22:35:56.073" v="8147" actId="20577"/>
        <pc:sldMkLst>
          <pc:docMk/>
          <pc:sldMk cId="3602216718" sldId="699"/>
        </pc:sldMkLst>
        <pc:spChg chg="mod">
          <ac:chgData name="Dimitar Zahariev" userId="b84e4ebc77879e88" providerId="LiveId" clId="{3700EFBF-A6B9-418E-AEF0-C811B61A28C1}" dt="2019-12-01T15:15:07.105" v="959" actId="20577"/>
          <ac:spMkLst>
            <pc:docMk/>
            <pc:sldMk cId="3602216718" sldId="699"/>
            <ac:spMk id="4" creationId="{BEB5BB41-09D4-4E9F-8C80-EE8709171CB3}"/>
          </ac:spMkLst>
        </pc:spChg>
        <pc:spChg chg="mod">
          <ac:chgData name="Dimitar Zahariev" userId="b84e4ebc77879e88" providerId="LiveId" clId="{3700EFBF-A6B9-418E-AEF0-C811B61A28C1}" dt="2019-12-01T22:35:56.073" v="8147" actId="20577"/>
          <ac:spMkLst>
            <pc:docMk/>
            <pc:sldMk cId="3602216718" sldId="699"/>
            <ac:spMk id="5" creationId="{11A1BDA3-1568-4FA9-867E-D3CB207F2824}"/>
          </ac:spMkLst>
        </pc:spChg>
      </pc:sldChg>
      <pc:sldChg chg="addSp delSp modSp add modAnim">
        <pc:chgData name="Dimitar Zahariev" userId="b84e4ebc77879e88" providerId="LiveId" clId="{3700EFBF-A6B9-418E-AEF0-C811B61A28C1}" dt="2019-12-02T14:33:51.203" v="13678"/>
        <pc:sldMkLst>
          <pc:docMk/>
          <pc:sldMk cId="82294416" sldId="700"/>
        </pc:sldMkLst>
        <pc:spChg chg="del">
          <ac:chgData name="Dimitar Zahariev" userId="b84e4ebc77879e88" providerId="LiveId" clId="{3700EFBF-A6B9-418E-AEF0-C811B61A28C1}" dt="2019-12-01T15:16:32.221" v="1015"/>
          <ac:spMkLst>
            <pc:docMk/>
            <pc:sldMk cId="82294416" sldId="700"/>
            <ac:spMk id="2" creationId="{12452599-F1BC-4724-B4C2-9A00CC3286AB}"/>
          </ac:spMkLst>
        </pc:spChg>
        <pc:spChg chg="del">
          <ac:chgData name="Dimitar Zahariev" userId="b84e4ebc77879e88" providerId="LiveId" clId="{3700EFBF-A6B9-418E-AEF0-C811B61A28C1}" dt="2019-12-01T15:16:32.221" v="1015"/>
          <ac:spMkLst>
            <pc:docMk/>
            <pc:sldMk cId="82294416" sldId="700"/>
            <ac:spMk id="3" creationId="{8C08928C-E2D9-499D-90A1-950DCDF77794}"/>
          </ac:spMkLst>
        </pc:spChg>
        <pc:spChg chg="add mod">
          <ac:chgData name="Dimitar Zahariev" userId="b84e4ebc77879e88" providerId="LiveId" clId="{3700EFBF-A6B9-418E-AEF0-C811B61A28C1}" dt="2019-12-01T20:48:39.292" v="4820" actId="20577"/>
          <ac:spMkLst>
            <pc:docMk/>
            <pc:sldMk cId="82294416" sldId="700"/>
            <ac:spMk id="4" creationId="{D7702113-46B5-44FF-AE34-AED42A801FFF}"/>
          </ac:spMkLst>
        </pc:spChg>
        <pc:spChg chg="add mod">
          <ac:chgData name="Dimitar Zahariev" userId="b84e4ebc77879e88" providerId="LiveId" clId="{3700EFBF-A6B9-418E-AEF0-C811B61A28C1}" dt="2019-12-01T21:37:04.088" v="6805" actId="20577"/>
          <ac:spMkLst>
            <pc:docMk/>
            <pc:sldMk cId="82294416" sldId="700"/>
            <ac:spMk id="5" creationId="{25D4DC16-7C8F-4647-B097-E39063E1F4FD}"/>
          </ac:spMkLst>
        </pc:spChg>
      </pc:sldChg>
      <pc:sldChg chg="modSp add ord">
        <pc:chgData name="Dimitar Zahariev" userId="b84e4ebc77879e88" providerId="LiveId" clId="{3700EFBF-A6B9-418E-AEF0-C811B61A28C1}" dt="2019-12-02T02:10:36.839" v="12786" actId="20577"/>
        <pc:sldMkLst>
          <pc:docMk/>
          <pc:sldMk cId="3208377020" sldId="701"/>
        </pc:sldMkLst>
        <pc:spChg chg="mod">
          <ac:chgData name="Dimitar Zahariev" userId="b84e4ebc77879e88" providerId="LiveId" clId="{3700EFBF-A6B9-418E-AEF0-C811B61A28C1}" dt="2019-12-01T17:41:20.739" v="4437" actId="20577"/>
          <ac:spMkLst>
            <pc:docMk/>
            <pc:sldMk cId="3208377020" sldId="701"/>
            <ac:spMk id="4" creationId="{BEB5BB41-09D4-4E9F-8C80-EE8709171CB3}"/>
          </ac:spMkLst>
        </pc:spChg>
        <pc:spChg chg="mod">
          <ac:chgData name="Dimitar Zahariev" userId="b84e4ebc77879e88" providerId="LiveId" clId="{3700EFBF-A6B9-418E-AEF0-C811B61A28C1}" dt="2019-12-02T02:10:36.839" v="12786" actId="20577"/>
          <ac:spMkLst>
            <pc:docMk/>
            <pc:sldMk cId="3208377020" sldId="701"/>
            <ac:spMk id="5" creationId="{11A1BDA3-1568-4FA9-867E-D3CB207F2824}"/>
          </ac:spMkLst>
        </pc:spChg>
      </pc:sldChg>
      <pc:sldChg chg="addSp modSp add ord modAnim">
        <pc:chgData name="Dimitar Zahariev" userId="b84e4ebc77879e88" providerId="LiveId" clId="{3700EFBF-A6B9-418E-AEF0-C811B61A28C1}" dt="2019-12-02T14:47:58.728" v="13875"/>
        <pc:sldMkLst>
          <pc:docMk/>
          <pc:sldMk cId="3317344958" sldId="702"/>
        </pc:sldMkLst>
        <pc:spChg chg="mod">
          <ac:chgData name="Dimitar Zahariev" userId="b84e4ebc77879e88" providerId="LiveId" clId="{3700EFBF-A6B9-418E-AEF0-C811B61A28C1}" dt="2019-12-02T00:56:20.998" v="11060" actId="20577"/>
          <ac:spMkLst>
            <pc:docMk/>
            <pc:sldMk cId="3317344958" sldId="702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06:30:43.513" v="12990" actId="20577"/>
          <ac:spMkLst>
            <pc:docMk/>
            <pc:sldMk cId="3317344958" sldId="702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2T02:10:18.959" v="12770"/>
          <ac:spMkLst>
            <pc:docMk/>
            <pc:sldMk cId="3317344958" sldId="702"/>
            <ac:spMk id="6" creationId="{D4096F37-F8A8-4BDF-B72C-7D68CB815E26}"/>
          </ac:spMkLst>
        </pc:spChg>
      </pc:sldChg>
      <pc:sldChg chg="modSp add modAnim">
        <pc:chgData name="Dimitar Zahariev" userId="b84e4ebc77879e88" providerId="LiveId" clId="{3700EFBF-A6B9-418E-AEF0-C811B61A28C1}" dt="2019-12-02T14:48:23.881" v="13877"/>
        <pc:sldMkLst>
          <pc:docMk/>
          <pc:sldMk cId="3373911128" sldId="703"/>
        </pc:sldMkLst>
        <pc:spChg chg="mod">
          <ac:chgData name="Dimitar Zahariev" userId="b84e4ebc77879e88" providerId="LiveId" clId="{3700EFBF-A6B9-418E-AEF0-C811B61A28C1}" dt="2019-12-02T06:31:50.825" v="13030" actId="20577"/>
          <ac:spMkLst>
            <pc:docMk/>
            <pc:sldMk cId="3373911128" sldId="703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01:04:21.922" v="11380" actId="20577"/>
          <ac:spMkLst>
            <pc:docMk/>
            <pc:sldMk cId="3373911128" sldId="703"/>
            <ac:spMk id="5" creationId="{25D4DC16-7C8F-4647-B097-E39063E1F4FD}"/>
          </ac:spMkLst>
        </pc:spChg>
      </pc:sldChg>
      <pc:sldChg chg="addSp modSp add ord modAnim">
        <pc:chgData name="Dimitar Zahariev" userId="b84e4ebc77879e88" providerId="LiveId" clId="{3700EFBF-A6B9-418E-AEF0-C811B61A28C1}" dt="2019-12-02T14:48:36.417" v="13881"/>
        <pc:sldMkLst>
          <pc:docMk/>
          <pc:sldMk cId="1474218019" sldId="704"/>
        </pc:sldMkLst>
        <pc:spChg chg="mod">
          <ac:chgData name="Dimitar Zahariev" userId="b84e4ebc77879e88" providerId="LiveId" clId="{3700EFBF-A6B9-418E-AEF0-C811B61A28C1}" dt="2019-12-02T00:45:32.557" v="10988" actId="20577"/>
          <ac:spMkLst>
            <pc:docMk/>
            <pc:sldMk cId="1474218019" sldId="704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06:31:04.003" v="12999" actId="27636"/>
          <ac:spMkLst>
            <pc:docMk/>
            <pc:sldMk cId="1474218019" sldId="704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2T00:46:00.219" v="10990"/>
          <ac:spMkLst>
            <pc:docMk/>
            <pc:sldMk cId="1474218019" sldId="704"/>
            <ac:spMk id="6" creationId="{E61A9E43-9BE4-401E-99CD-FD193B79DCE8}"/>
          </ac:spMkLst>
        </pc:spChg>
      </pc:sldChg>
      <pc:sldChg chg="addSp modSp add modAnim">
        <pc:chgData name="Dimitar Zahariev" userId="b84e4ebc77879e88" providerId="LiveId" clId="{3700EFBF-A6B9-418E-AEF0-C811B61A28C1}" dt="2019-12-02T14:48:48.130" v="13885"/>
        <pc:sldMkLst>
          <pc:docMk/>
          <pc:sldMk cId="3168640342" sldId="705"/>
        </pc:sldMkLst>
        <pc:spChg chg="mod">
          <ac:chgData name="Dimitar Zahariev" userId="b84e4ebc77879e88" providerId="LiveId" clId="{3700EFBF-A6B9-418E-AEF0-C811B61A28C1}" dt="2019-12-02T01:05:48.261" v="11396" actId="5793"/>
          <ac:spMkLst>
            <pc:docMk/>
            <pc:sldMk cId="3168640342" sldId="705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01:17:31.388" v="11690" actId="27636"/>
          <ac:spMkLst>
            <pc:docMk/>
            <pc:sldMk cId="3168640342" sldId="705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2T02:07:38.990" v="12643"/>
          <ac:spMkLst>
            <pc:docMk/>
            <pc:sldMk cId="3168640342" sldId="705"/>
            <ac:spMk id="6" creationId="{8AD4159B-1221-44E3-A89A-1793539FFFFC}"/>
          </ac:spMkLst>
        </pc:spChg>
      </pc:sldChg>
      <pc:sldChg chg="addSp modSp add modAnim">
        <pc:chgData name="Dimitar Zahariev" userId="b84e4ebc77879e88" providerId="LiveId" clId="{3700EFBF-A6B9-418E-AEF0-C811B61A28C1}" dt="2019-12-02T14:50:17.262" v="13905"/>
        <pc:sldMkLst>
          <pc:docMk/>
          <pc:sldMk cId="2942871613" sldId="706"/>
        </pc:sldMkLst>
        <pc:spChg chg="mod">
          <ac:chgData name="Dimitar Zahariev" userId="b84e4ebc77879e88" providerId="LiveId" clId="{3700EFBF-A6B9-418E-AEF0-C811B61A28C1}" dt="2019-12-02T01:49:11.069" v="12095" actId="20577"/>
          <ac:spMkLst>
            <pc:docMk/>
            <pc:sldMk cId="2942871613" sldId="706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01:43:55.255" v="12061" actId="113"/>
          <ac:spMkLst>
            <pc:docMk/>
            <pc:sldMk cId="2942871613" sldId="706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2T02:06:22.225" v="12636"/>
          <ac:spMkLst>
            <pc:docMk/>
            <pc:sldMk cId="2942871613" sldId="706"/>
            <ac:spMk id="6" creationId="{33EECAF7-616D-4720-890D-3D11EDA54AF4}"/>
          </ac:spMkLst>
        </pc:spChg>
      </pc:sldChg>
      <pc:sldChg chg="modSp add">
        <pc:chgData name="Dimitar Zahariev" userId="b84e4ebc77879e88" providerId="LiveId" clId="{3700EFBF-A6B9-418E-AEF0-C811B61A28C1}" dt="2019-12-02T06:33:52.638" v="13072" actId="20577"/>
        <pc:sldMkLst>
          <pc:docMk/>
          <pc:sldMk cId="1792130294" sldId="707"/>
        </pc:sldMkLst>
        <pc:spChg chg="mod">
          <ac:chgData name="Dimitar Zahariev" userId="b84e4ebc77879e88" providerId="LiveId" clId="{3700EFBF-A6B9-418E-AEF0-C811B61A28C1}" dt="2019-12-01T17:41:34.667" v="4454" actId="20577"/>
          <ac:spMkLst>
            <pc:docMk/>
            <pc:sldMk cId="1792130294" sldId="707"/>
            <ac:spMk id="4" creationId="{BEB5BB41-09D4-4E9F-8C80-EE8709171CB3}"/>
          </ac:spMkLst>
        </pc:spChg>
        <pc:spChg chg="mod">
          <ac:chgData name="Dimitar Zahariev" userId="b84e4ebc77879e88" providerId="LiveId" clId="{3700EFBF-A6B9-418E-AEF0-C811B61A28C1}" dt="2019-12-02T06:33:52.638" v="13072" actId="20577"/>
          <ac:spMkLst>
            <pc:docMk/>
            <pc:sldMk cId="1792130294" sldId="707"/>
            <ac:spMk id="5" creationId="{11A1BDA3-1568-4FA9-867E-D3CB207F2824}"/>
          </ac:spMkLst>
        </pc:spChg>
      </pc:sldChg>
      <pc:sldChg chg="add">
        <pc:chgData name="Dimitar Zahariev" userId="b84e4ebc77879e88" providerId="LiveId" clId="{3700EFBF-A6B9-418E-AEF0-C811B61A28C1}" dt="2019-12-01T15:39:48.644" v="1261"/>
        <pc:sldMkLst>
          <pc:docMk/>
          <pc:sldMk cId="2914857172" sldId="708"/>
        </pc:sldMkLst>
      </pc:sldChg>
      <pc:sldChg chg="addSp modSp add modAnim">
        <pc:chgData name="Dimitar Zahariev" userId="b84e4ebc77879e88" providerId="LiveId" clId="{3700EFBF-A6B9-418E-AEF0-C811B61A28C1}" dt="2019-12-03T08:46:57.458" v="14652" actId="20577"/>
        <pc:sldMkLst>
          <pc:docMk/>
          <pc:sldMk cId="124392679" sldId="709"/>
        </pc:sldMkLst>
        <pc:spChg chg="add mod">
          <ac:chgData name="Dimitar Zahariev" userId="b84e4ebc77879e88" providerId="LiveId" clId="{3700EFBF-A6B9-418E-AEF0-C811B61A28C1}" dt="2019-12-02T14:51:30.477" v="13932" actId="1582"/>
          <ac:spMkLst>
            <pc:docMk/>
            <pc:sldMk cId="124392679" sldId="709"/>
            <ac:spMk id="2" creationId="{C20DE9EC-AE77-4EE8-80CF-C2BFC2ACF666}"/>
          </ac:spMkLst>
        </pc:spChg>
        <pc:spChg chg="add mod">
          <ac:chgData name="Dimitar Zahariev" userId="b84e4ebc77879e88" providerId="LiveId" clId="{3700EFBF-A6B9-418E-AEF0-C811B61A28C1}" dt="2019-12-03T08:46:57.458" v="14652" actId="20577"/>
          <ac:spMkLst>
            <pc:docMk/>
            <pc:sldMk cId="124392679" sldId="709"/>
            <ac:spMk id="3" creationId="{2FE8FD69-A27D-4608-A2D9-9A8CC43E76CA}"/>
          </ac:spMkLst>
        </pc:spChg>
        <pc:spChg chg="mod">
          <ac:chgData name="Dimitar Zahariev" userId="b84e4ebc77879e88" providerId="LiveId" clId="{3700EFBF-A6B9-418E-AEF0-C811B61A28C1}" dt="2019-12-03T08:46:54.979" v="14651" actId="20577"/>
          <ac:spMkLst>
            <pc:docMk/>
            <pc:sldMk cId="124392679" sldId="709"/>
            <ac:spMk id="5" creationId="{25D4DC16-7C8F-4647-B097-E39063E1F4FD}"/>
          </ac:spMkLst>
        </pc:spChg>
      </pc:sldChg>
      <pc:sldChg chg="addSp modSp add modAnim">
        <pc:chgData name="Dimitar Zahariev" userId="b84e4ebc77879e88" providerId="LiveId" clId="{3700EFBF-A6B9-418E-AEF0-C811B61A28C1}" dt="2019-12-02T14:51:50.722" v="13938"/>
        <pc:sldMkLst>
          <pc:docMk/>
          <pc:sldMk cId="2881568439" sldId="710"/>
        </pc:sldMkLst>
        <pc:spChg chg="mod">
          <ac:chgData name="Dimitar Zahariev" userId="b84e4ebc77879e88" providerId="LiveId" clId="{3700EFBF-A6B9-418E-AEF0-C811B61A28C1}" dt="2019-12-01T17:50:38.444" v="4606" actId="20577"/>
          <ac:spMkLst>
            <pc:docMk/>
            <pc:sldMk cId="2881568439" sldId="710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1T17:48:42.288" v="4460"/>
          <ac:spMkLst>
            <pc:docMk/>
            <pc:sldMk cId="2881568439" sldId="710"/>
            <ac:spMk id="6" creationId="{BA4A7289-76C1-442E-ADC1-6856D9F4C3F2}"/>
          </ac:spMkLst>
        </pc:spChg>
      </pc:sldChg>
      <pc:sldChg chg="addSp modSp add modAnim">
        <pc:chgData name="Dimitar Zahariev" userId="b84e4ebc77879e88" providerId="LiveId" clId="{3700EFBF-A6B9-418E-AEF0-C811B61A28C1}" dt="2019-12-02T14:52:51.410" v="13961"/>
        <pc:sldMkLst>
          <pc:docMk/>
          <pc:sldMk cId="119216020" sldId="711"/>
        </pc:sldMkLst>
        <pc:spChg chg="mod">
          <ac:chgData name="Dimitar Zahariev" userId="b84e4ebc77879e88" providerId="LiveId" clId="{3700EFBF-A6B9-418E-AEF0-C811B61A28C1}" dt="2019-12-01T16:56:06.104" v="3709" actId="113"/>
          <ac:spMkLst>
            <pc:docMk/>
            <pc:sldMk cId="119216020" sldId="711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1T17:21:00.046" v="4009"/>
          <ac:spMkLst>
            <pc:docMk/>
            <pc:sldMk cId="119216020" sldId="711"/>
            <ac:spMk id="6" creationId="{26684FC6-A629-494D-AC02-C8D0A1BD3129}"/>
          </ac:spMkLst>
        </pc:spChg>
        <pc:spChg chg="add mod">
          <ac:chgData name="Dimitar Zahariev" userId="b84e4ebc77879e88" providerId="LiveId" clId="{3700EFBF-A6B9-418E-AEF0-C811B61A28C1}" dt="2019-12-01T16:51:31.798" v="3589" actId="1036"/>
          <ac:spMkLst>
            <pc:docMk/>
            <pc:sldMk cId="119216020" sldId="711"/>
            <ac:spMk id="7" creationId="{7A3B5F7A-8042-4BE7-84FF-F53309B76C19}"/>
          </ac:spMkLst>
        </pc:spChg>
        <pc:spChg chg="add mod">
          <ac:chgData name="Dimitar Zahariev" userId="b84e4ebc77879e88" providerId="LiveId" clId="{3700EFBF-A6B9-418E-AEF0-C811B61A28C1}" dt="2019-12-01T16:51:37.639" v="3601" actId="1036"/>
          <ac:spMkLst>
            <pc:docMk/>
            <pc:sldMk cId="119216020" sldId="711"/>
            <ac:spMk id="8" creationId="{E2E68AA6-65B9-437A-B0BF-7BCC6A34D067}"/>
          </ac:spMkLst>
        </pc:spChg>
      </pc:sldChg>
      <pc:sldChg chg="addSp delSp modSp add modAnim">
        <pc:chgData name="Dimitar Zahariev" userId="b84e4ebc77879e88" providerId="LiveId" clId="{3700EFBF-A6B9-418E-AEF0-C811B61A28C1}" dt="2019-12-02T14:53:26.676" v="13974"/>
        <pc:sldMkLst>
          <pc:docMk/>
          <pc:sldMk cId="1793222823" sldId="712"/>
        </pc:sldMkLst>
        <pc:spChg chg="add del mod">
          <ac:chgData name="Dimitar Zahariev" userId="b84e4ebc77879e88" providerId="LiveId" clId="{3700EFBF-A6B9-418E-AEF0-C811B61A28C1}" dt="2019-12-01T16:22:40.274" v="2730" actId="478"/>
          <ac:spMkLst>
            <pc:docMk/>
            <pc:sldMk cId="1793222823" sldId="712"/>
            <ac:spMk id="2" creationId="{65323DBB-A9A3-4A03-B052-8122380F0CD4}"/>
          </ac:spMkLst>
        </pc:spChg>
        <pc:spChg chg="mod">
          <ac:chgData name="Dimitar Zahariev" userId="b84e4ebc77879e88" providerId="LiveId" clId="{3700EFBF-A6B9-418E-AEF0-C811B61A28C1}" dt="2019-12-01T16:56:25.355" v="3724" actId="20577"/>
          <ac:spMkLst>
            <pc:docMk/>
            <pc:sldMk cId="1793222823" sldId="712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1T17:19:54.431" v="4008"/>
          <ac:spMkLst>
            <pc:docMk/>
            <pc:sldMk cId="1793222823" sldId="712"/>
            <ac:spMk id="6" creationId="{9332AA6B-00B2-45D0-9AC3-0DD8E4D178D4}"/>
          </ac:spMkLst>
        </pc:spChg>
        <pc:spChg chg="add mod">
          <ac:chgData name="Dimitar Zahariev" userId="b84e4ebc77879e88" providerId="LiveId" clId="{3700EFBF-A6B9-418E-AEF0-C811B61A28C1}" dt="2019-12-01T16:53:57.586" v="3704" actId="1036"/>
          <ac:spMkLst>
            <pc:docMk/>
            <pc:sldMk cId="1793222823" sldId="712"/>
            <ac:spMk id="7" creationId="{963D127E-D21F-40DE-B200-1E6255CBC0E7}"/>
          </ac:spMkLst>
        </pc:spChg>
        <pc:spChg chg="add mod">
          <ac:chgData name="Dimitar Zahariev" userId="b84e4ebc77879e88" providerId="LiveId" clId="{3700EFBF-A6B9-418E-AEF0-C811B61A28C1}" dt="2019-12-01T16:58:02.137" v="3729" actId="20577"/>
          <ac:spMkLst>
            <pc:docMk/>
            <pc:sldMk cId="1793222823" sldId="712"/>
            <ac:spMk id="8" creationId="{EE9EEC41-73F4-4D80-8015-8A2D98D01980}"/>
          </ac:spMkLst>
        </pc:spChg>
      </pc:sldChg>
      <pc:sldChg chg="addSp modSp add modAnim">
        <pc:chgData name="Dimitar Zahariev" userId="b84e4ebc77879e88" providerId="LiveId" clId="{3700EFBF-A6B9-418E-AEF0-C811B61A28C1}" dt="2019-12-02T14:55:57.762" v="13978"/>
        <pc:sldMkLst>
          <pc:docMk/>
          <pc:sldMk cId="1900185108" sldId="713"/>
        </pc:sldMkLst>
        <pc:spChg chg="mod">
          <ac:chgData name="Dimitar Zahariev" userId="b84e4ebc77879e88" providerId="LiveId" clId="{3700EFBF-A6B9-418E-AEF0-C811B61A28C1}" dt="2019-12-01T17:11:00.280" v="3831" actId="20577"/>
          <ac:spMkLst>
            <pc:docMk/>
            <pc:sldMk cId="1900185108" sldId="713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1T17:17:34.133" v="3984" actId="20577"/>
          <ac:spMkLst>
            <pc:docMk/>
            <pc:sldMk cId="1900185108" sldId="713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1T17:18:08.679" v="4007" actId="20577"/>
          <ac:spMkLst>
            <pc:docMk/>
            <pc:sldMk cId="1900185108" sldId="713"/>
            <ac:spMk id="6" creationId="{21585817-825A-4F06-B061-BA6832855950}"/>
          </ac:spMkLst>
        </pc:spChg>
      </pc:sldChg>
      <pc:sldChg chg="modSp add">
        <pc:chgData name="Dimitar Zahariev" userId="b84e4ebc77879e88" providerId="LiveId" clId="{3700EFBF-A6B9-418E-AEF0-C811B61A28C1}" dt="2019-12-01T15:43:20.717" v="1480" actId="20577"/>
        <pc:sldMkLst>
          <pc:docMk/>
          <pc:sldMk cId="1177571149" sldId="714"/>
        </pc:sldMkLst>
        <pc:spChg chg="mod">
          <ac:chgData name="Dimitar Zahariev" userId="b84e4ebc77879e88" providerId="LiveId" clId="{3700EFBF-A6B9-418E-AEF0-C811B61A28C1}" dt="2019-12-01T15:42:47.208" v="1418" actId="20577"/>
          <ac:spMkLst>
            <pc:docMk/>
            <pc:sldMk cId="1177571149" sldId="714"/>
            <ac:spMk id="4" creationId="{BEB5BB41-09D4-4E9F-8C80-EE8709171CB3}"/>
          </ac:spMkLst>
        </pc:spChg>
        <pc:spChg chg="mod">
          <ac:chgData name="Dimitar Zahariev" userId="b84e4ebc77879e88" providerId="LiveId" clId="{3700EFBF-A6B9-418E-AEF0-C811B61A28C1}" dt="2019-12-01T15:43:20.717" v="1480" actId="20577"/>
          <ac:spMkLst>
            <pc:docMk/>
            <pc:sldMk cId="1177571149" sldId="714"/>
            <ac:spMk id="5" creationId="{11A1BDA3-1568-4FA9-867E-D3CB207F2824}"/>
          </ac:spMkLst>
        </pc:spChg>
      </pc:sldChg>
      <pc:sldChg chg="modSp add">
        <pc:chgData name="Dimitar Zahariev" userId="b84e4ebc77879e88" providerId="LiveId" clId="{3700EFBF-A6B9-418E-AEF0-C811B61A28C1}" dt="2019-12-01T17:26:26.440" v="4191" actId="313"/>
        <pc:sldMkLst>
          <pc:docMk/>
          <pc:sldMk cId="2311176215" sldId="715"/>
        </pc:sldMkLst>
        <pc:spChg chg="mod">
          <ac:chgData name="Dimitar Zahariev" userId="b84e4ebc77879e88" providerId="LiveId" clId="{3700EFBF-A6B9-418E-AEF0-C811B61A28C1}" dt="2019-12-01T17:26:26.440" v="4191" actId="313"/>
          <ac:spMkLst>
            <pc:docMk/>
            <pc:sldMk cId="2311176215" sldId="715"/>
            <ac:spMk id="4" creationId="{BEB5BB41-09D4-4E9F-8C80-EE8709171CB3}"/>
          </ac:spMkLst>
        </pc:spChg>
        <pc:spChg chg="mod">
          <ac:chgData name="Dimitar Zahariev" userId="b84e4ebc77879e88" providerId="LiveId" clId="{3700EFBF-A6B9-418E-AEF0-C811B61A28C1}" dt="2019-12-01T17:26:21.041" v="4190" actId="20577"/>
          <ac:spMkLst>
            <pc:docMk/>
            <pc:sldMk cId="2311176215" sldId="715"/>
            <ac:spMk id="5" creationId="{11A1BDA3-1568-4FA9-867E-D3CB207F2824}"/>
          </ac:spMkLst>
        </pc:spChg>
      </pc:sldChg>
      <pc:sldChg chg="addSp modSp add modAnim">
        <pc:chgData name="Dimitar Zahariev" userId="b84e4ebc77879e88" providerId="LiveId" clId="{3700EFBF-A6B9-418E-AEF0-C811B61A28C1}" dt="2019-12-02T14:56:38.903" v="13993"/>
        <pc:sldMkLst>
          <pc:docMk/>
          <pc:sldMk cId="252777691" sldId="716"/>
        </pc:sldMkLst>
        <pc:spChg chg="mod">
          <ac:chgData name="Dimitar Zahariev" userId="b84e4ebc77879e88" providerId="LiveId" clId="{3700EFBF-A6B9-418E-AEF0-C811B61A28C1}" dt="2019-12-01T15:42:27.841" v="1394" actId="20577"/>
          <ac:spMkLst>
            <pc:docMk/>
            <pc:sldMk cId="252777691" sldId="716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1T16:02:05.745" v="1756" actId="20577"/>
          <ac:spMkLst>
            <pc:docMk/>
            <pc:sldMk cId="252777691" sldId="716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1T17:39:12.104" v="4402"/>
          <ac:spMkLst>
            <pc:docMk/>
            <pc:sldMk cId="252777691" sldId="716"/>
            <ac:spMk id="6" creationId="{C0E5A3D3-2069-48A4-BBDA-F665E4ABC03A}"/>
          </ac:spMkLst>
        </pc:spChg>
        <pc:spChg chg="add mod">
          <ac:chgData name="Dimitar Zahariev" userId="b84e4ebc77879e88" providerId="LiveId" clId="{3700EFBF-A6B9-418E-AEF0-C811B61A28C1}" dt="2019-12-01T17:39:44.424" v="4410" actId="20577"/>
          <ac:spMkLst>
            <pc:docMk/>
            <pc:sldMk cId="252777691" sldId="716"/>
            <ac:spMk id="7" creationId="{AC2955D2-6137-401C-B46B-7938D233B5EC}"/>
          </ac:spMkLst>
        </pc:spChg>
      </pc:sldChg>
      <pc:sldChg chg="addSp modSp add modAnim">
        <pc:chgData name="Dimitar Zahariev" userId="b84e4ebc77879e88" providerId="LiveId" clId="{3700EFBF-A6B9-418E-AEF0-C811B61A28C1}" dt="2019-12-02T14:56:57.519" v="14002"/>
        <pc:sldMkLst>
          <pc:docMk/>
          <pc:sldMk cId="3930653115" sldId="717"/>
        </pc:sldMkLst>
        <pc:spChg chg="mod">
          <ac:chgData name="Dimitar Zahariev" userId="b84e4ebc77879e88" providerId="LiveId" clId="{3700EFBF-A6B9-418E-AEF0-C811B61A28C1}" dt="2019-12-01T17:26:16.764" v="4188" actId="20577"/>
          <ac:spMkLst>
            <pc:docMk/>
            <pc:sldMk cId="3930653115" sldId="717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1T17:27:58.403" v="4198" actId="20577"/>
          <ac:spMkLst>
            <pc:docMk/>
            <pc:sldMk cId="3930653115" sldId="717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1T17:38:59.903" v="4399"/>
          <ac:spMkLst>
            <pc:docMk/>
            <pc:sldMk cId="3930653115" sldId="717"/>
            <ac:spMk id="6" creationId="{A8E7E5E1-19E6-4F29-B580-2A46E704293D}"/>
          </ac:spMkLst>
        </pc:spChg>
        <pc:spChg chg="add mod">
          <ac:chgData name="Dimitar Zahariev" userId="b84e4ebc77879e88" providerId="LiveId" clId="{3700EFBF-A6B9-418E-AEF0-C811B61A28C1}" dt="2019-12-01T17:40:03.634" v="4418" actId="20577"/>
          <ac:spMkLst>
            <pc:docMk/>
            <pc:sldMk cId="3930653115" sldId="717"/>
            <ac:spMk id="7" creationId="{756FA07D-9F78-4188-AA81-A1B87097A951}"/>
          </ac:spMkLst>
        </pc:spChg>
      </pc:sldChg>
      <pc:sldChg chg="modSp add del">
        <pc:chgData name="Dimitar Zahariev" userId="b84e4ebc77879e88" providerId="LiveId" clId="{3700EFBF-A6B9-418E-AEF0-C811B61A28C1}" dt="2019-12-01T17:30:52.919" v="4232" actId="2696"/>
        <pc:sldMkLst>
          <pc:docMk/>
          <pc:sldMk cId="1816291914" sldId="718"/>
        </pc:sldMkLst>
        <pc:spChg chg="mod">
          <ac:chgData name="Dimitar Zahariev" userId="b84e4ebc77879e88" providerId="LiveId" clId="{3700EFBF-A6B9-418E-AEF0-C811B61A28C1}" dt="2019-12-01T15:42:34.352" v="1405" actId="20577"/>
          <ac:spMkLst>
            <pc:docMk/>
            <pc:sldMk cId="1816291914" sldId="718"/>
            <ac:spMk id="4" creationId="{D7702113-46B5-44FF-AE34-AED42A801FFF}"/>
          </ac:spMkLst>
        </pc:spChg>
      </pc:sldChg>
      <pc:sldChg chg="addSp modSp add modAnim">
        <pc:chgData name="Dimitar Zahariev" userId="b84e4ebc77879e88" providerId="LiveId" clId="{3700EFBF-A6B9-418E-AEF0-C811B61A28C1}" dt="2019-12-03T08:47:03.584" v="14653" actId="20577"/>
        <pc:sldMkLst>
          <pc:docMk/>
          <pc:sldMk cId="4241398349" sldId="719"/>
        </pc:sldMkLst>
        <pc:spChg chg="mod">
          <ac:chgData name="Dimitar Zahariev" userId="b84e4ebc77879e88" providerId="LiveId" clId="{3700EFBF-A6B9-418E-AEF0-C811B61A28C1}" dt="2019-12-03T08:47:03.584" v="14653" actId="20577"/>
          <ac:spMkLst>
            <pc:docMk/>
            <pc:sldMk cId="4241398349" sldId="719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1T16:41:23.209" v="3182" actId="20577"/>
          <ac:spMkLst>
            <pc:docMk/>
            <pc:sldMk cId="4241398349" sldId="719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1T16:31:52.243" v="2958"/>
          <ac:spMkLst>
            <pc:docMk/>
            <pc:sldMk cId="4241398349" sldId="719"/>
            <ac:spMk id="6" creationId="{006AA2BA-FCBC-4803-A0F8-0F48213EF763}"/>
          </ac:spMkLst>
        </pc:spChg>
        <pc:spChg chg="add mod">
          <ac:chgData name="Dimitar Zahariev" userId="b84e4ebc77879e88" providerId="LiveId" clId="{3700EFBF-A6B9-418E-AEF0-C811B61A28C1}" dt="2019-12-01T16:42:08.740" v="3210" actId="1076"/>
          <ac:spMkLst>
            <pc:docMk/>
            <pc:sldMk cId="4241398349" sldId="719"/>
            <ac:spMk id="7" creationId="{CD005495-9170-4805-A109-34699B0D1CA2}"/>
          </ac:spMkLst>
        </pc:spChg>
      </pc:sldChg>
      <pc:sldChg chg="add modAnim">
        <pc:chgData name="Dimitar Zahariev" userId="b84e4ebc77879e88" providerId="LiveId" clId="{3700EFBF-A6B9-418E-AEF0-C811B61A28C1}" dt="2019-12-02T14:56:07.513" v="13982"/>
        <pc:sldMkLst>
          <pc:docMk/>
          <pc:sldMk cId="714116626" sldId="720"/>
        </pc:sldMkLst>
      </pc:sldChg>
      <pc:sldChg chg="modSp add modAnim">
        <pc:chgData name="Dimitar Zahariev" userId="b84e4ebc77879e88" providerId="LiveId" clId="{3700EFBF-A6B9-418E-AEF0-C811B61A28C1}" dt="2019-12-02T14:57:12.606" v="14009"/>
        <pc:sldMkLst>
          <pc:docMk/>
          <pc:sldMk cId="2476974398" sldId="721"/>
        </pc:sldMkLst>
        <pc:spChg chg="mod">
          <ac:chgData name="Dimitar Zahariev" userId="b84e4ebc77879e88" providerId="LiveId" clId="{3700EFBF-A6B9-418E-AEF0-C811B61A28C1}" dt="2019-12-01T17:30:59.319" v="4249" actId="20577"/>
          <ac:spMkLst>
            <pc:docMk/>
            <pc:sldMk cId="2476974398" sldId="721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1T17:38:19.223" v="4391" actId="20577"/>
          <ac:spMkLst>
            <pc:docMk/>
            <pc:sldMk cId="2476974398" sldId="721"/>
            <ac:spMk id="5" creationId="{25D4DC16-7C8F-4647-B097-E39063E1F4FD}"/>
          </ac:spMkLst>
        </pc:spChg>
        <pc:spChg chg="mod">
          <ac:chgData name="Dimitar Zahariev" userId="b84e4ebc77879e88" providerId="LiveId" clId="{3700EFBF-A6B9-418E-AEF0-C811B61A28C1}" dt="2019-12-01T17:35:22.024" v="4361" actId="20577"/>
          <ac:spMkLst>
            <pc:docMk/>
            <pc:sldMk cId="2476974398" sldId="721"/>
            <ac:spMk id="6" creationId="{A8E7E5E1-19E6-4F29-B580-2A46E704293D}"/>
          </ac:spMkLst>
        </pc:spChg>
        <pc:spChg chg="mod">
          <ac:chgData name="Dimitar Zahariev" userId="b84e4ebc77879e88" providerId="LiveId" clId="{3700EFBF-A6B9-418E-AEF0-C811B61A28C1}" dt="2019-12-01T17:38:37.925" v="4396" actId="113"/>
          <ac:spMkLst>
            <pc:docMk/>
            <pc:sldMk cId="2476974398" sldId="721"/>
            <ac:spMk id="7" creationId="{756FA07D-9F78-4188-AA81-A1B87097A951}"/>
          </ac:spMkLst>
        </pc:spChg>
      </pc:sldChg>
      <pc:sldChg chg="addSp modSp add modAnim">
        <pc:chgData name="Dimitar Zahariev" userId="b84e4ebc77879e88" providerId="LiveId" clId="{3700EFBF-A6B9-418E-AEF0-C811B61A28C1}" dt="2019-12-02T14:50:30.580" v="13909"/>
        <pc:sldMkLst>
          <pc:docMk/>
          <pc:sldMk cId="3867363491" sldId="722"/>
        </pc:sldMkLst>
        <pc:spChg chg="mod">
          <ac:chgData name="Dimitar Zahariev" userId="b84e4ebc77879e88" providerId="LiveId" clId="{3700EFBF-A6B9-418E-AEF0-C811B61A28C1}" dt="2019-12-02T01:49:06.112" v="12091" actId="20577"/>
          <ac:spMkLst>
            <pc:docMk/>
            <pc:sldMk cId="3867363491" sldId="722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02:02:32.725" v="12580" actId="20577"/>
          <ac:spMkLst>
            <pc:docMk/>
            <pc:sldMk cId="3867363491" sldId="722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2T01:53:37.248" v="12157" actId="14100"/>
          <ac:spMkLst>
            <pc:docMk/>
            <pc:sldMk cId="3867363491" sldId="722"/>
            <ac:spMk id="6" creationId="{931D8B6F-B85F-45EC-8E94-546DBD19E39D}"/>
          </ac:spMkLst>
        </pc:spChg>
      </pc:sldChg>
      <pc:sldChg chg="modSp add">
        <pc:chgData name="Dimitar Zahariev" userId="b84e4ebc77879e88" providerId="LiveId" clId="{3700EFBF-A6B9-418E-AEF0-C811B61A28C1}" dt="2019-12-01T22:56:03.946" v="8666" actId="20577"/>
        <pc:sldMkLst>
          <pc:docMk/>
          <pc:sldMk cId="1517662865" sldId="723"/>
        </pc:sldMkLst>
        <pc:spChg chg="mod">
          <ac:chgData name="Dimitar Zahariev" userId="b84e4ebc77879e88" providerId="LiveId" clId="{3700EFBF-A6B9-418E-AEF0-C811B61A28C1}" dt="2019-12-01T18:10:38.035" v="4751" actId="20577"/>
          <ac:spMkLst>
            <pc:docMk/>
            <pc:sldMk cId="1517662865" sldId="723"/>
            <ac:spMk id="4" creationId="{BEB5BB41-09D4-4E9F-8C80-EE8709171CB3}"/>
          </ac:spMkLst>
        </pc:spChg>
        <pc:spChg chg="mod">
          <ac:chgData name="Dimitar Zahariev" userId="b84e4ebc77879e88" providerId="LiveId" clId="{3700EFBF-A6B9-418E-AEF0-C811B61A28C1}" dt="2019-12-01T22:56:03.946" v="8666" actId="20577"/>
          <ac:spMkLst>
            <pc:docMk/>
            <pc:sldMk cId="1517662865" sldId="723"/>
            <ac:spMk id="5" creationId="{11A1BDA3-1568-4FA9-867E-D3CB207F2824}"/>
          </ac:spMkLst>
        </pc:spChg>
      </pc:sldChg>
      <pc:sldChg chg="addSp delSp modSp add modAnim">
        <pc:chgData name="Dimitar Zahariev" userId="b84e4ebc77879e88" providerId="LiveId" clId="{3700EFBF-A6B9-418E-AEF0-C811B61A28C1}" dt="2019-12-02T19:19:49.861" v="14650"/>
        <pc:sldMkLst>
          <pc:docMk/>
          <pc:sldMk cId="500513785" sldId="724"/>
        </pc:sldMkLst>
        <pc:spChg chg="mod">
          <ac:chgData name="Dimitar Zahariev" userId="b84e4ebc77879e88" providerId="LiveId" clId="{3700EFBF-A6B9-418E-AEF0-C811B61A28C1}" dt="2019-12-01T22:23:27.670" v="7818" actId="20577"/>
          <ac:spMkLst>
            <pc:docMk/>
            <pc:sldMk cId="500513785" sldId="724"/>
            <ac:spMk id="4" creationId="{D7702113-46B5-44FF-AE34-AED42A801FFF}"/>
          </ac:spMkLst>
        </pc:spChg>
        <pc:spChg chg="del mod">
          <ac:chgData name="Dimitar Zahariev" userId="b84e4ebc77879e88" providerId="LiveId" clId="{3700EFBF-A6B9-418E-AEF0-C811B61A28C1}" dt="2019-12-01T22:25:23.398" v="7857" actId="478"/>
          <ac:spMkLst>
            <pc:docMk/>
            <pc:sldMk cId="500513785" sldId="724"/>
            <ac:spMk id="5" creationId="{25D4DC16-7C8F-4647-B097-E39063E1F4FD}"/>
          </ac:spMkLst>
        </pc:spChg>
        <pc:spChg chg="add del">
          <ac:chgData name="Dimitar Zahariev" userId="b84e4ebc77879e88" providerId="LiveId" clId="{3700EFBF-A6B9-418E-AEF0-C811B61A28C1}" dt="2019-12-01T22:23:32.546" v="7820"/>
          <ac:spMkLst>
            <pc:docMk/>
            <pc:sldMk cId="500513785" sldId="724"/>
            <ac:spMk id="6" creationId="{A241320C-5A00-42B8-8B2F-8CFD0A9F7EFF}"/>
          </ac:spMkLst>
        </pc:spChg>
        <pc:spChg chg="add del">
          <ac:chgData name="Dimitar Zahariev" userId="b84e4ebc77879e88" providerId="LiveId" clId="{3700EFBF-A6B9-418E-AEF0-C811B61A28C1}" dt="2019-12-01T22:23:32.546" v="7820"/>
          <ac:spMkLst>
            <pc:docMk/>
            <pc:sldMk cId="500513785" sldId="724"/>
            <ac:spMk id="7" creationId="{6B8F7E1C-EC68-4F61-97F7-E07139936099}"/>
          </ac:spMkLst>
        </pc:spChg>
        <pc:spChg chg="add del">
          <ac:chgData name="Dimitar Zahariev" userId="b84e4ebc77879e88" providerId="LiveId" clId="{3700EFBF-A6B9-418E-AEF0-C811B61A28C1}" dt="2019-12-01T22:23:32.546" v="7820"/>
          <ac:spMkLst>
            <pc:docMk/>
            <pc:sldMk cId="500513785" sldId="724"/>
            <ac:spMk id="8" creationId="{251F96ED-22AF-460C-A13E-45702680E101}"/>
          </ac:spMkLst>
        </pc:spChg>
        <pc:spChg chg="add del">
          <ac:chgData name="Dimitar Zahariev" userId="b84e4ebc77879e88" providerId="LiveId" clId="{3700EFBF-A6B9-418E-AEF0-C811B61A28C1}" dt="2019-12-01T22:23:32.546" v="7820"/>
          <ac:spMkLst>
            <pc:docMk/>
            <pc:sldMk cId="500513785" sldId="724"/>
            <ac:spMk id="9" creationId="{168ECBDC-D079-4511-B29E-AB07848E8115}"/>
          </ac:spMkLst>
        </pc:spChg>
        <pc:spChg chg="add del">
          <ac:chgData name="Dimitar Zahariev" userId="b84e4ebc77879e88" providerId="LiveId" clId="{3700EFBF-A6B9-418E-AEF0-C811B61A28C1}" dt="2019-12-01T22:23:32.546" v="7820"/>
          <ac:spMkLst>
            <pc:docMk/>
            <pc:sldMk cId="500513785" sldId="724"/>
            <ac:spMk id="10" creationId="{BA146B31-777B-4C78-ADFD-750AB7432F23}"/>
          </ac:spMkLst>
        </pc:spChg>
        <pc:spChg chg="add del">
          <ac:chgData name="Dimitar Zahariev" userId="b84e4ebc77879e88" providerId="LiveId" clId="{3700EFBF-A6B9-418E-AEF0-C811B61A28C1}" dt="2019-12-01T22:23:32.546" v="7820"/>
          <ac:spMkLst>
            <pc:docMk/>
            <pc:sldMk cId="500513785" sldId="724"/>
            <ac:spMk id="11" creationId="{4ABA5065-0259-46AF-97FE-4D5E363F45D8}"/>
          </ac:spMkLst>
        </pc:spChg>
        <pc:spChg chg="add del">
          <ac:chgData name="Dimitar Zahariev" userId="b84e4ebc77879e88" providerId="LiveId" clId="{3700EFBF-A6B9-418E-AEF0-C811B61A28C1}" dt="2019-12-01T22:23:32.546" v="7820"/>
          <ac:spMkLst>
            <pc:docMk/>
            <pc:sldMk cId="500513785" sldId="724"/>
            <ac:spMk id="12" creationId="{BB1F53C3-CE00-4FD7-8FA7-3F30D47FFD2A}"/>
          </ac:spMkLst>
        </pc:spChg>
        <pc:spChg chg="add del">
          <ac:chgData name="Dimitar Zahariev" userId="b84e4ebc77879e88" providerId="LiveId" clId="{3700EFBF-A6B9-418E-AEF0-C811B61A28C1}" dt="2019-12-01T22:23:32.546" v="7820"/>
          <ac:spMkLst>
            <pc:docMk/>
            <pc:sldMk cId="500513785" sldId="724"/>
            <ac:spMk id="13" creationId="{0B87AEA5-E336-443F-A12A-E70D6DF4F13E}"/>
          </ac:spMkLst>
        </pc:spChg>
        <pc:spChg chg="add del">
          <ac:chgData name="Dimitar Zahariev" userId="b84e4ebc77879e88" providerId="LiveId" clId="{3700EFBF-A6B9-418E-AEF0-C811B61A28C1}" dt="2019-12-01T22:23:32.546" v="7820"/>
          <ac:spMkLst>
            <pc:docMk/>
            <pc:sldMk cId="500513785" sldId="724"/>
            <ac:spMk id="14" creationId="{5710A916-DDA4-4D2F-8D80-D016AFD4CBD3}"/>
          </ac:spMkLst>
        </pc:spChg>
        <pc:spChg chg="add del mod">
          <ac:chgData name="Dimitar Zahariev" userId="b84e4ebc77879e88" providerId="LiveId" clId="{3700EFBF-A6B9-418E-AEF0-C811B61A28C1}" dt="2019-12-01T22:25:24.526" v="7858" actId="478"/>
          <ac:spMkLst>
            <pc:docMk/>
            <pc:sldMk cId="500513785" sldId="724"/>
            <ac:spMk id="16" creationId="{A617FCBB-DB9D-4A09-9963-2F04F20C59A1}"/>
          </ac:spMkLst>
        </pc:spChg>
        <pc:spChg chg="add mod">
          <ac:chgData name="Dimitar Zahariev" userId="b84e4ebc77879e88" providerId="LiveId" clId="{3700EFBF-A6B9-418E-AEF0-C811B61A28C1}" dt="2019-12-01T22:29:36.665" v="7996" actId="1076"/>
          <ac:spMkLst>
            <pc:docMk/>
            <pc:sldMk cId="500513785" sldId="724"/>
            <ac:spMk id="17" creationId="{72965BB6-ECD2-4FCD-B584-E8E1C81BE391}"/>
          </ac:spMkLst>
        </pc:spChg>
        <pc:spChg chg="add mod">
          <ac:chgData name="Dimitar Zahariev" userId="b84e4ebc77879e88" providerId="LiveId" clId="{3700EFBF-A6B9-418E-AEF0-C811B61A28C1}" dt="2019-12-01T22:29:36.665" v="7996" actId="1076"/>
          <ac:spMkLst>
            <pc:docMk/>
            <pc:sldMk cId="500513785" sldId="724"/>
            <ac:spMk id="18" creationId="{A0AFCBB4-DD1B-45B5-B340-2EF4677D8AD8}"/>
          </ac:spMkLst>
        </pc:spChg>
        <pc:spChg chg="add mod">
          <ac:chgData name="Dimitar Zahariev" userId="b84e4ebc77879e88" providerId="LiveId" clId="{3700EFBF-A6B9-418E-AEF0-C811B61A28C1}" dt="2019-12-01T22:29:36.665" v="7996" actId="1076"/>
          <ac:spMkLst>
            <pc:docMk/>
            <pc:sldMk cId="500513785" sldId="724"/>
            <ac:spMk id="19" creationId="{7C1C68D3-AD5A-4922-8A31-FE8086CE66DB}"/>
          </ac:spMkLst>
        </pc:spChg>
        <pc:spChg chg="add mod">
          <ac:chgData name="Dimitar Zahariev" userId="b84e4ebc77879e88" providerId="LiveId" clId="{3700EFBF-A6B9-418E-AEF0-C811B61A28C1}" dt="2019-12-01T22:29:36.665" v="7996" actId="1076"/>
          <ac:spMkLst>
            <pc:docMk/>
            <pc:sldMk cId="500513785" sldId="724"/>
            <ac:spMk id="20" creationId="{9BC3C960-F7AF-429C-9D43-38D8B7063FF5}"/>
          </ac:spMkLst>
        </pc:spChg>
        <pc:spChg chg="add mod">
          <ac:chgData name="Dimitar Zahariev" userId="b84e4ebc77879e88" providerId="LiveId" clId="{3700EFBF-A6B9-418E-AEF0-C811B61A28C1}" dt="2019-12-01T22:29:36.665" v="7996" actId="1076"/>
          <ac:spMkLst>
            <pc:docMk/>
            <pc:sldMk cId="500513785" sldId="724"/>
            <ac:spMk id="21" creationId="{D9D6F801-9EB2-4FD6-8129-C7865BEC17EB}"/>
          </ac:spMkLst>
        </pc:spChg>
        <pc:picChg chg="add mod">
          <ac:chgData name="Dimitar Zahariev" userId="b84e4ebc77879e88" providerId="LiveId" clId="{3700EFBF-A6B9-418E-AEF0-C811B61A28C1}" dt="2019-12-01T22:25:03.832" v="7847" actId="1076"/>
          <ac:picMkLst>
            <pc:docMk/>
            <pc:sldMk cId="500513785" sldId="724"/>
            <ac:picMk id="3" creationId="{FC63E575-7296-4288-BC76-EB1CB8D6DBAA}"/>
          </ac:picMkLst>
        </pc:picChg>
      </pc:sldChg>
      <pc:sldChg chg="modSp add modAnim">
        <pc:chgData name="Dimitar Zahariev" userId="b84e4ebc77879e88" providerId="LiveId" clId="{3700EFBF-A6B9-418E-AEF0-C811B61A28C1}" dt="2019-12-02T14:39:11.572" v="13760"/>
        <pc:sldMkLst>
          <pc:docMk/>
          <pc:sldMk cId="2877116737" sldId="725"/>
        </pc:sldMkLst>
        <pc:spChg chg="mod">
          <ac:chgData name="Dimitar Zahariev" userId="b84e4ebc77879e88" providerId="LiveId" clId="{3700EFBF-A6B9-418E-AEF0-C811B61A28C1}" dt="2019-12-01T22:30:36.815" v="8066" actId="20577"/>
          <ac:spMkLst>
            <pc:docMk/>
            <pc:sldMk cId="2877116737" sldId="725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02:14:25.168" v="12807" actId="113"/>
          <ac:spMkLst>
            <pc:docMk/>
            <pc:sldMk cId="2877116737" sldId="725"/>
            <ac:spMk id="5" creationId="{25D4DC16-7C8F-4647-B097-E39063E1F4FD}"/>
          </ac:spMkLst>
        </pc:spChg>
      </pc:sldChg>
      <pc:sldChg chg="modSp add ord modAnim">
        <pc:chgData name="Dimitar Zahariev" userId="b84e4ebc77879e88" providerId="LiveId" clId="{3700EFBF-A6B9-418E-AEF0-C811B61A28C1}" dt="2019-12-02T14:42:59.336" v="13814"/>
        <pc:sldMkLst>
          <pc:docMk/>
          <pc:sldMk cId="1690613444" sldId="726"/>
        </pc:sldMkLst>
        <pc:spChg chg="mod">
          <ac:chgData name="Dimitar Zahariev" userId="b84e4ebc77879e88" providerId="LiveId" clId="{3700EFBF-A6B9-418E-AEF0-C811B61A28C1}" dt="2019-12-01T23:06:38.653" v="8876" actId="20577"/>
          <ac:spMkLst>
            <pc:docMk/>
            <pc:sldMk cId="1690613444" sldId="726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14:42:01.167" v="13798" actId="20577"/>
          <ac:spMkLst>
            <pc:docMk/>
            <pc:sldMk cId="1690613444" sldId="726"/>
            <ac:spMk id="5" creationId="{25D4DC16-7C8F-4647-B097-E39063E1F4FD}"/>
          </ac:spMkLst>
        </pc:spChg>
      </pc:sldChg>
      <pc:sldChg chg="modSp add modAnim">
        <pc:chgData name="Dimitar Zahariev" userId="b84e4ebc77879e88" providerId="LiveId" clId="{3700EFBF-A6B9-418E-AEF0-C811B61A28C1}" dt="2019-12-02T14:36:31.624" v="13716"/>
        <pc:sldMkLst>
          <pc:docMk/>
          <pc:sldMk cId="786897904" sldId="727"/>
        </pc:sldMkLst>
        <pc:spChg chg="mod">
          <ac:chgData name="Dimitar Zahariev" userId="b84e4ebc77879e88" providerId="LiveId" clId="{3700EFBF-A6B9-418E-AEF0-C811B61A28C1}" dt="2019-12-01T20:39:28.796" v="4760" actId="20577"/>
          <ac:spMkLst>
            <pc:docMk/>
            <pc:sldMk cId="786897904" sldId="727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1T21:56:44.542" v="7534" actId="20577"/>
          <ac:spMkLst>
            <pc:docMk/>
            <pc:sldMk cId="786897904" sldId="727"/>
            <ac:spMk id="5" creationId="{25D4DC16-7C8F-4647-B097-E39063E1F4FD}"/>
          </ac:spMkLst>
        </pc:spChg>
      </pc:sldChg>
      <pc:sldChg chg="modSp add modAnim">
        <pc:chgData name="Dimitar Zahariev" userId="b84e4ebc77879e88" providerId="LiveId" clId="{3700EFBF-A6B9-418E-AEF0-C811B61A28C1}" dt="2019-12-02T14:36:38.227" v="13718"/>
        <pc:sldMkLst>
          <pc:docMk/>
          <pc:sldMk cId="965342604" sldId="728"/>
        </pc:sldMkLst>
        <pc:spChg chg="mod">
          <ac:chgData name="Dimitar Zahariev" userId="b84e4ebc77879e88" providerId="LiveId" clId="{3700EFBF-A6B9-418E-AEF0-C811B61A28C1}" dt="2019-12-01T20:39:35.674" v="4768" actId="20577"/>
          <ac:spMkLst>
            <pc:docMk/>
            <pc:sldMk cId="965342604" sldId="728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1T21:49:11.742" v="7249" actId="20577"/>
          <ac:spMkLst>
            <pc:docMk/>
            <pc:sldMk cId="965342604" sldId="728"/>
            <ac:spMk id="5" creationId="{25D4DC16-7C8F-4647-B097-E39063E1F4FD}"/>
          </ac:spMkLst>
        </pc:spChg>
      </pc:sldChg>
      <pc:sldChg chg="modSp add modAnim">
        <pc:chgData name="Dimitar Zahariev" userId="b84e4ebc77879e88" providerId="LiveId" clId="{3700EFBF-A6B9-418E-AEF0-C811B61A28C1}" dt="2019-12-02T14:36:43.652" v="13720"/>
        <pc:sldMkLst>
          <pc:docMk/>
          <pc:sldMk cId="897861" sldId="729"/>
        </pc:sldMkLst>
        <pc:spChg chg="mod">
          <ac:chgData name="Dimitar Zahariev" userId="b84e4ebc77879e88" providerId="LiveId" clId="{3700EFBF-A6B9-418E-AEF0-C811B61A28C1}" dt="2019-12-01T20:39:42.095" v="4775" actId="20577"/>
          <ac:spMkLst>
            <pc:docMk/>
            <pc:sldMk cId="897861" sldId="729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1T21:55:16.075" v="7494" actId="5793"/>
          <ac:spMkLst>
            <pc:docMk/>
            <pc:sldMk cId="897861" sldId="729"/>
            <ac:spMk id="5" creationId="{25D4DC16-7C8F-4647-B097-E39063E1F4FD}"/>
          </ac:spMkLst>
        </pc:spChg>
      </pc:sldChg>
      <pc:sldChg chg="modSp add ord modAnim">
        <pc:chgData name="Dimitar Zahariev" userId="b84e4ebc77879e88" providerId="LiveId" clId="{3700EFBF-A6B9-418E-AEF0-C811B61A28C1}" dt="2019-12-02T14:33:22.687" v="13672"/>
        <pc:sldMkLst>
          <pc:docMk/>
          <pc:sldMk cId="1571730899" sldId="730"/>
        </pc:sldMkLst>
        <pc:spChg chg="mod">
          <ac:chgData name="Dimitar Zahariev" userId="b84e4ebc77879e88" providerId="LiveId" clId="{3700EFBF-A6B9-418E-AEF0-C811B61A28C1}" dt="2019-12-02T14:32:46.695" v="13656" actId="113"/>
          <ac:spMkLst>
            <pc:docMk/>
            <pc:sldMk cId="1571730899" sldId="730"/>
            <ac:spMk id="5" creationId="{25D4DC16-7C8F-4647-B097-E39063E1F4FD}"/>
          </ac:spMkLst>
        </pc:spChg>
      </pc:sldChg>
      <pc:sldChg chg="addSp modSp add modAnim">
        <pc:chgData name="Dimitar Zahariev" userId="b84e4ebc77879e88" providerId="LiveId" clId="{3700EFBF-A6B9-418E-AEF0-C811B61A28C1}" dt="2019-12-02T14:35:21.860" v="13705" actId="20577"/>
        <pc:sldMkLst>
          <pc:docMk/>
          <pc:sldMk cId="1484844565" sldId="731"/>
        </pc:sldMkLst>
        <pc:spChg chg="add mod">
          <ac:chgData name="Dimitar Zahariev" userId="b84e4ebc77879e88" providerId="LiveId" clId="{3700EFBF-A6B9-418E-AEF0-C811B61A28C1}" dt="2019-12-01T21:04:48.321" v="5550" actId="20577"/>
          <ac:spMkLst>
            <pc:docMk/>
            <pc:sldMk cId="1484844565" sldId="731"/>
            <ac:spMk id="2" creationId="{104C2380-05AD-4463-BAEE-C7A2B48B2F73}"/>
          </ac:spMkLst>
        </pc:spChg>
        <pc:spChg chg="mod">
          <ac:chgData name="Dimitar Zahariev" userId="b84e4ebc77879e88" providerId="LiveId" clId="{3700EFBF-A6B9-418E-AEF0-C811B61A28C1}" dt="2019-12-01T21:04:08.683" v="5533" actId="20577"/>
          <ac:spMkLst>
            <pc:docMk/>
            <pc:sldMk cId="1484844565" sldId="731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14:35:21.860" v="13705" actId="20577"/>
          <ac:spMkLst>
            <pc:docMk/>
            <pc:sldMk cId="1484844565" sldId="731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1T21:04:58.857" v="5568" actId="20577"/>
          <ac:spMkLst>
            <pc:docMk/>
            <pc:sldMk cId="1484844565" sldId="731"/>
            <ac:spMk id="6" creationId="{01951085-3A42-40D7-AB51-56556428A34D}"/>
          </ac:spMkLst>
        </pc:spChg>
        <pc:spChg chg="add mod">
          <ac:chgData name="Dimitar Zahariev" userId="b84e4ebc77879e88" providerId="LiveId" clId="{3700EFBF-A6B9-418E-AEF0-C811B61A28C1}" dt="2019-12-01T21:05:18.606" v="5591" actId="20577"/>
          <ac:spMkLst>
            <pc:docMk/>
            <pc:sldMk cId="1484844565" sldId="731"/>
            <ac:spMk id="7" creationId="{C90B24F0-1D2D-4AEA-9C59-CE9DF8097D8A}"/>
          </ac:spMkLst>
        </pc:spChg>
        <pc:spChg chg="add mod">
          <ac:chgData name="Dimitar Zahariev" userId="b84e4ebc77879e88" providerId="LiveId" clId="{3700EFBF-A6B9-418E-AEF0-C811B61A28C1}" dt="2019-12-01T21:05:39.009" v="5617" actId="20577"/>
          <ac:spMkLst>
            <pc:docMk/>
            <pc:sldMk cId="1484844565" sldId="731"/>
            <ac:spMk id="8" creationId="{AE6B4E3D-D17E-40D2-AF6F-08659338F9EE}"/>
          </ac:spMkLst>
        </pc:spChg>
      </pc:sldChg>
      <pc:sldChg chg="addSp delSp modSp add modAnim">
        <pc:chgData name="Dimitar Zahariev" userId="b84e4ebc77879e88" providerId="LiveId" clId="{3700EFBF-A6B9-418E-AEF0-C811B61A28C1}" dt="2019-12-02T14:37:30.118" v="13730"/>
        <pc:sldMkLst>
          <pc:docMk/>
          <pc:sldMk cId="2380381746" sldId="732"/>
        </pc:sldMkLst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2" creationId="{70DB7692-EFB7-446D-A045-780A95FFDAB2}"/>
          </ac:spMkLst>
        </pc:spChg>
        <pc:spChg chg="mod">
          <ac:chgData name="Dimitar Zahariev" userId="b84e4ebc77879e88" providerId="LiveId" clId="{3700EFBF-A6B9-418E-AEF0-C811B61A28C1}" dt="2019-12-01T20:57:36.851" v="5315" actId="20577"/>
          <ac:spMkLst>
            <pc:docMk/>
            <pc:sldMk cId="2380381746" sldId="732"/>
            <ac:spMk id="4" creationId="{D7702113-46B5-44FF-AE34-AED42A801FFF}"/>
          </ac:spMkLst>
        </pc:spChg>
        <pc:spChg chg="del mod">
          <ac:chgData name="Dimitar Zahariev" userId="b84e4ebc77879e88" providerId="LiveId" clId="{3700EFBF-A6B9-418E-AEF0-C811B61A28C1}" dt="2019-12-01T21:20:00.570" v="6421" actId="478"/>
          <ac:spMkLst>
            <pc:docMk/>
            <pc:sldMk cId="2380381746" sldId="732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6" creationId="{1C855396-80B4-4C0C-BA59-818A1F203BF1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7" creationId="{AF7D2542-A11F-42B2-BFEB-081C2A8FE957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8" creationId="{1C4561E5-11E4-4040-B433-7C19B2AFB5D2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9" creationId="{D9AE19CB-7620-46B8-96D2-2C0AD4D59ABE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10" creationId="{8AA7A766-B1D3-49F7-B639-7425EDFB067A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11" creationId="{2CE67D12-B4EC-43B0-9A43-178A5648B1F5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12" creationId="{570CB52B-2FD9-43A7-81C3-E837532DB372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13" creationId="{94B7A78E-92E9-43EB-9369-C590DECCB247}"/>
          </ac:spMkLst>
        </pc:spChg>
        <pc:spChg chg="add del mod">
          <ac:chgData name="Dimitar Zahariev" userId="b84e4ebc77879e88" providerId="LiveId" clId="{3700EFBF-A6B9-418E-AEF0-C811B61A28C1}" dt="2019-12-01T21:20:02.455" v="6422" actId="478"/>
          <ac:spMkLst>
            <pc:docMk/>
            <pc:sldMk cId="2380381746" sldId="732"/>
            <ac:spMk id="14" creationId="{E729C04F-672E-4322-A31C-DC7B5E74D31C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15" creationId="{46F5BD77-6B11-45D4-9605-7EFAC8E08FA4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16" creationId="{5F0A6031-8E43-4124-BB79-F059986E9DC5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17" creationId="{9DDB2EDA-8618-4197-AF7C-79C42251C9D8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18" creationId="{FA9A4106-2B45-4003-A92D-B952C02E42D8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19" creationId="{4DB9C279-EBD6-49EF-8C63-EA3D202DFBB4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20" creationId="{149FD4B8-92D8-4DC3-815C-20AB2F5208F8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21" creationId="{81310003-E812-4A60-AEED-52D8EADDC154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22" creationId="{CC328391-197A-4B07-9F7F-D7D2E01ABA65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23" creationId="{B8E6AD85-712C-4AA1-B187-D8FE3C6056D8}"/>
          </ac:spMkLst>
        </pc:spChg>
        <pc:spChg chg="add del">
          <ac:chgData name="Dimitar Zahariev" userId="b84e4ebc77879e88" providerId="LiveId" clId="{3700EFBF-A6B9-418E-AEF0-C811B61A28C1}" dt="2019-12-01T21:20:24.327" v="6427"/>
          <ac:spMkLst>
            <pc:docMk/>
            <pc:sldMk cId="2380381746" sldId="732"/>
            <ac:spMk id="24" creationId="{543A377C-B362-481E-A234-A07DEE0ED50F}"/>
          </ac:spMkLst>
        </pc:spChg>
        <pc:spChg chg="add del">
          <ac:chgData name="Dimitar Zahariev" userId="b84e4ebc77879e88" providerId="LiveId" clId="{3700EFBF-A6B9-418E-AEF0-C811B61A28C1}" dt="2019-12-01T21:20:24.327" v="6427"/>
          <ac:spMkLst>
            <pc:docMk/>
            <pc:sldMk cId="2380381746" sldId="732"/>
            <ac:spMk id="25" creationId="{0F279F5C-8753-4ECC-B33C-3E19859599D5}"/>
          </ac:spMkLst>
        </pc:spChg>
        <pc:spChg chg="add del">
          <ac:chgData name="Dimitar Zahariev" userId="b84e4ebc77879e88" providerId="LiveId" clId="{3700EFBF-A6B9-418E-AEF0-C811B61A28C1}" dt="2019-12-01T21:20:24.327" v="6427"/>
          <ac:spMkLst>
            <pc:docMk/>
            <pc:sldMk cId="2380381746" sldId="732"/>
            <ac:spMk id="26" creationId="{6A99179C-AD7A-4469-BFB3-914FB430E4D9}"/>
          </ac:spMkLst>
        </pc:spChg>
        <pc:spChg chg="add del">
          <ac:chgData name="Dimitar Zahariev" userId="b84e4ebc77879e88" providerId="LiveId" clId="{3700EFBF-A6B9-418E-AEF0-C811B61A28C1}" dt="2019-12-01T21:20:24.327" v="6427"/>
          <ac:spMkLst>
            <pc:docMk/>
            <pc:sldMk cId="2380381746" sldId="732"/>
            <ac:spMk id="27" creationId="{9B136FF7-5BC7-484B-AD7E-1B6A1B53834D}"/>
          </ac:spMkLst>
        </pc:spChg>
        <pc:spChg chg="add del">
          <ac:chgData name="Dimitar Zahariev" userId="b84e4ebc77879e88" providerId="LiveId" clId="{3700EFBF-A6B9-418E-AEF0-C811B61A28C1}" dt="2019-12-01T21:20:24.327" v="6427"/>
          <ac:spMkLst>
            <pc:docMk/>
            <pc:sldMk cId="2380381746" sldId="732"/>
            <ac:spMk id="28" creationId="{2ECBEA65-F467-4151-A368-817B9222DBEF}"/>
          </ac:spMkLst>
        </pc:spChg>
        <pc:spChg chg="add del">
          <ac:chgData name="Dimitar Zahariev" userId="b84e4ebc77879e88" providerId="LiveId" clId="{3700EFBF-A6B9-418E-AEF0-C811B61A28C1}" dt="2019-12-01T21:20:24.327" v="6427"/>
          <ac:spMkLst>
            <pc:docMk/>
            <pc:sldMk cId="2380381746" sldId="732"/>
            <ac:spMk id="29" creationId="{4064D706-696C-4575-9314-63964EB7B3F0}"/>
          </ac:spMkLst>
        </pc:spChg>
        <pc:spChg chg="add del">
          <ac:chgData name="Dimitar Zahariev" userId="b84e4ebc77879e88" providerId="LiveId" clId="{3700EFBF-A6B9-418E-AEF0-C811B61A28C1}" dt="2019-12-01T21:20:24.327" v="6427"/>
          <ac:spMkLst>
            <pc:docMk/>
            <pc:sldMk cId="2380381746" sldId="732"/>
            <ac:spMk id="30" creationId="{3CCAC2D8-3E95-4D00-8E83-6FCA20CF5A2C}"/>
          </ac:spMkLst>
        </pc:spChg>
        <pc:spChg chg="add del">
          <ac:chgData name="Dimitar Zahariev" userId="b84e4ebc77879e88" providerId="LiveId" clId="{3700EFBF-A6B9-418E-AEF0-C811B61A28C1}" dt="2019-12-01T21:20:24.327" v="6427"/>
          <ac:spMkLst>
            <pc:docMk/>
            <pc:sldMk cId="2380381746" sldId="732"/>
            <ac:spMk id="31" creationId="{A799E8AC-08C6-4DA5-8F48-6CBB499CCBD1}"/>
          </ac:spMkLst>
        </pc:spChg>
        <pc:spChg chg="add del">
          <ac:chgData name="Dimitar Zahariev" userId="b84e4ebc77879e88" providerId="LiveId" clId="{3700EFBF-A6B9-418E-AEF0-C811B61A28C1}" dt="2019-12-01T21:20:24.327" v="6427"/>
          <ac:spMkLst>
            <pc:docMk/>
            <pc:sldMk cId="2380381746" sldId="732"/>
            <ac:spMk id="32" creationId="{EA9B9A37-159B-4E9F-8862-1FCF68EB31AF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33" creationId="{44817778-1FC7-472C-B4C0-6399799EF2C3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34" creationId="{CBD07020-5D4E-4141-AC98-EAE291F2BEFC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35" creationId="{5961166A-A4E4-4FAC-8254-526CC4288CED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36" creationId="{C82622EB-67BD-4DEE-BB4E-4E7D5598949E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37" creationId="{672CDF80-B5A0-4E64-9E07-7479311103FC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38" creationId="{46FDADB2-9C23-4DC3-9478-2753642D9FE2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39" creationId="{32E1E70A-77F7-48BB-9EFB-63C49764E361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40" creationId="{62300B30-AF63-4F54-A5DE-B2B31516AFA7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41" creationId="{F835025F-1EEA-4AFE-9C33-3AEBF4985752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42" creationId="{BD3AC49E-3A5D-4418-A59A-83374B0CD044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43" creationId="{66725E43-2B4B-4CE3-97AD-95870F00D756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44" creationId="{7CF7C24D-A210-447A-8877-B4E6AFBC713B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45" creationId="{81BA4B01-1087-4FC1-B90F-77213B586778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46" creationId="{6229AF25-827C-4FA2-9551-E6472D9C12BA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47" creationId="{FFCA0E78-AA10-45DD-8BC2-206C831C3B57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48" creationId="{3C1C7765-9881-4988-8E80-1ED3FC8B372C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49" creationId="{89CC2DC7-1A63-4FAA-994A-7FC191A0D506}"/>
          </ac:spMkLst>
        </pc:spChg>
        <pc:spChg chg="add mod">
          <ac:chgData name="Dimitar Zahariev" userId="b84e4ebc77879e88" providerId="LiveId" clId="{3700EFBF-A6B9-418E-AEF0-C811B61A28C1}" dt="2019-12-01T21:25:30.308" v="6547" actId="1076"/>
          <ac:spMkLst>
            <pc:docMk/>
            <pc:sldMk cId="2380381746" sldId="732"/>
            <ac:spMk id="50" creationId="{5F243B50-3272-43AE-88D3-08007351F08F}"/>
          </ac:spMkLst>
        </pc:spChg>
        <pc:spChg chg="add mod">
          <ac:chgData name="Dimitar Zahariev" userId="b84e4ebc77879e88" providerId="LiveId" clId="{3700EFBF-A6B9-418E-AEF0-C811B61A28C1}" dt="2019-12-01T21:26:02.633" v="6549" actId="113"/>
          <ac:spMkLst>
            <pc:docMk/>
            <pc:sldMk cId="2380381746" sldId="732"/>
            <ac:spMk id="51" creationId="{BB2BB4A3-95EA-4E0F-A190-48A27CB46AB0}"/>
          </ac:spMkLst>
        </pc:spChg>
        <pc:spChg chg="add mod">
          <ac:chgData name="Dimitar Zahariev" userId="b84e4ebc77879e88" providerId="LiveId" clId="{3700EFBF-A6B9-418E-AEF0-C811B61A28C1}" dt="2019-12-01T21:26:06.879" v="6550" actId="113"/>
          <ac:spMkLst>
            <pc:docMk/>
            <pc:sldMk cId="2380381746" sldId="732"/>
            <ac:spMk id="52" creationId="{970690E0-EAA8-4694-B707-23E9F6E27C1C}"/>
          </ac:spMkLst>
        </pc:spChg>
        <pc:spChg chg="add mod">
          <ac:chgData name="Dimitar Zahariev" userId="b84e4ebc77879e88" providerId="LiveId" clId="{3700EFBF-A6B9-418E-AEF0-C811B61A28C1}" dt="2019-12-01T21:26:11.938" v="6553" actId="113"/>
          <ac:spMkLst>
            <pc:docMk/>
            <pc:sldMk cId="2380381746" sldId="732"/>
            <ac:spMk id="53" creationId="{85D0477F-4C68-4B41-A075-6DE6C5EB1D21}"/>
          </ac:spMkLst>
        </pc:spChg>
        <pc:spChg chg="add mod">
          <ac:chgData name="Dimitar Zahariev" userId="b84e4ebc77879e88" providerId="LiveId" clId="{3700EFBF-A6B9-418E-AEF0-C811B61A28C1}" dt="2019-12-01T21:26:17.043" v="6554" actId="113"/>
          <ac:spMkLst>
            <pc:docMk/>
            <pc:sldMk cId="2380381746" sldId="732"/>
            <ac:spMk id="54" creationId="{C7EA98AD-3A75-4697-BBE7-2D0C0096D8D3}"/>
          </ac:spMkLst>
        </pc:spChg>
        <pc:spChg chg="add mod">
          <ac:chgData name="Dimitar Zahariev" userId="b84e4ebc77879e88" providerId="LiveId" clId="{3700EFBF-A6B9-418E-AEF0-C811B61A28C1}" dt="2019-12-01T21:26:33.343" v="6558" actId="14100"/>
          <ac:spMkLst>
            <pc:docMk/>
            <pc:sldMk cId="2380381746" sldId="732"/>
            <ac:spMk id="55" creationId="{8E391C12-7C30-4224-9D95-ECB801167014}"/>
          </ac:spMkLst>
        </pc:spChg>
        <pc:spChg chg="add mod">
          <ac:chgData name="Dimitar Zahariev" userId="b84e4ebc77879e88" providerId="LiveId" clId="{3700EFBF-A6B9-418E-AEF0-C811B61A28C1}" dt="2019-12-01T21:27:01.401" v="6576" actId="1076"/>
          <ac:spMkLst>
            <pc:docMk/>
            <pc:sldMk cId="2380381746" sldId="732"/>
            <ac:spMk id="56" creationId="{D97B3FC8-96EF-4084-AFCD-662CF0AD446A}"/>
          </ac:spMkLst>
        </pc:spChg>
        <pc:spChg chg="add mod">
          <ac:chgData name="Dimitar Zahariev" userId="b84e4ebc77879e88" providerId="LiveId" clId="{3700EFBF-A6B9-418E-AEF0-C811B61A28C1}" dt="2019-12-01T21:27:37.149" v="6579" actId="207"/>
          <ac:spMkLst>
            <pc:docMk/>
            <pc:sldMk cId="2380381746" sldId="732"/>
            <ac:spMk id="57" creationId="{89A057CE-890B-426D-83FD-C636E0338998}"/>
          </ac:spMkLst>
        </pc:spChg>
        <pc:spChg chg="add mod">
          <ac:chgData name="Dimitar Zahariev" userId="b84e4ebc77879e88" providerId="LiveId" clId="{3700EFBF-A6B9-418E-AEF0-C811B61A28C1}" dt="2019-12-01T21:28:00.098" v="6607" actId="20577"/>
          <ac:spMkLst>
            <pc:docMk/>
            <pc:sldMk cId="2380381746" sldId="732"/>
            <ac:spMk id="58" creationId="{A672246D-2E81-4D86-91DC-402D127AE005}"/>
          </ac:spMkLst>
        </pc:spChg>
      </pc:sldChg>
      <pc:sldChg chg="addSp delSp modSp add modAnim">
        <pc:chgData name="Dimitar Zahariev" userId="b84e4ebc77879e88" providerId="LiveId" clId="{3700EFBF-A6B9-418E-AEF0-C811B61A28C1}" dt="2019-12-02T14:37:45.945" v="13734"/>
        <pc:sldMkLst>
          <pc:docMk/>
          <pc:sldMk cId="2454956375" sldId="733"/>
        </pc:sldMkLst>
        <pc:spChg chg="add del">
          <ac:chgData name="Dimitar Zahariev" userId="b84e4ebc77879e88" providerId="LiveId" clId="{3700EFBF-A6B9-418E-AEF0-C811B61A28C1}" dt="2019-12-01T22:01:16.633" v="7539"/>
          <ac:spMkLst>
            <pc:docMk/>
            <pc:sldMk cId="2454956375" sldId="733"/>
            <ac:spMk id="2" creationId="{F5B38109-E6F1-4C7D-9432-42A400B85022}"/>
          </ac:spMkLst>
        </pc:spChg>
        <pc:spChg chg="add del">
          <ac:chgData name="Dimitar Zahariev" userId="b84e4ebc77879e88" providerId="LiveId" clId="{3700EFBF-A6B9-418E-AEF0-C811B61A28C1}" dt="2019-12-01T22:01:20.138" v="7541"/>
          <ac:spMkLst>
            <pc:docMk/>
            <pc:sldMk cId="2454956375" sldId="733"/>
            <ac:spMk id="3" creationId="{6F7A752B-E189-4A8C-B3AE-89E3950F527D}"/>
          </ac:spMkLst>
        </pc:spChg>
        <pc:spChg chg="mod">
          <ac:chgData name="Dimitar Zahariev" userId="b84e4ebc77879e88" providerId="LiveId" clId="{3700EFBF-A6B9-418E-AEF0-C811B61A28C1}" dt="2019-12-01T20:57:59.738" v="5352" actId="20577"/>
          <ac:spMkLst>
            <pc:docMk/>
            <pc:sldMk cId="2454956375" sldId="733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1T22:17:04.635" v="7782" actId="14100"/>
          <ac:spMkLst>
            <pc:docMk/>
            <pc:sldMk cId="2454956375" sldId="733"/>
            <ac:spMk id="5" creationId="{25D4DC16-7C8F-4647-B097-E39063E1F4FD}"/>
          </ac:spMkLst>
        </pc:spChg>
        <pc:spChg chg="add del">
          <ac:chgData name="Dimitar Zahariev" userId="b84e4ebc77879e88" providerId="LiveId" clId="{3700EFBF-A6B9-418E-AEF0-C811B61A28C1}" dt="2019-12-01T22:01:42.598" v="7546"/>
          <ac:spMkLst>
            <pc:docMk/>
            <pc:sldMk cId="2454956375" sldId="733"/>
            <ac:spMk id="6" creationId="{820C310B-C22E-4757-AC79-019A9CB4A8B1}"/>
          </ac:spMkLst>
        </pc:spChg>
        <pc:spChg chg="add mod">
          <ac:chgData name="Dimitar Zahariev" userId="b84e4ebc77879e88" providerId="LiveId" clId="{3700EFBF-A6B9-418E-AEF0-C811B61A28C1}" dt="2019-12-01T22:16:41.473" v="7778" actId="1076"/>
          <ac:spMkLst>
            <pc:docMk/>
            <pc:sldMk cId="2454956375" sldId="733"/>
            <ac:spMk id="7" creationId="{EB2A6EF9-41A8-4B07-83C4-4C9CFBE5D48E}"/>
          </ac:spMkLst>
        </pc:spChg>
        <pc:spChg chg="add mod">
          <ac:chgData name="Dimitar Zahariev" userId="b84e4ebc77879e88" providerId="LiveId" clId="{3700EFBF-A6B9-418E-AEF0-C811B61A28C1}" dt="2019-12-01T22:16:41.473" v="7778" actId="1076"/>
          <ac:spMkLst>
            <pc:docMk/>
            <pc:sldMk cId="2454956375" sldId="733"/>
            <ac:spMk id="8" creationId="{B6C8D935-9BF4-4A1C-9DAE-DB51F0ADCE7F}"/>
          </ac:spMkLst>
        </pc:spChg>
        <pc:spChg chg="add mod">
          <ac:chgData name="Dimitar Zahariev" userId="b84e4ebc77879e88" providerId="LiveId" clId="{3700EFBF-A6B9-418E-AEF0-C811B61A28C1}" dt="2019-12-01T22:16:41.473" v="7778" actId="1076"/>
          <ac:spMkLst>
            <pc:docMk/>
            <pc:sldMk cId="2454956375" sldId="733"/>
            <ac:spMk id="9" creationId="{169CB3CD-48B3-4454-94DD-89FA99244238}"/>
          </ac:spMkLst>
        </pc:spChg>
        <pc:spChg chg="add mod">
          <ac:chgData name="Dimitar Zahariev" userId="b84e4ebc77879e88" providerId="LiveId" clId="{3700EFBF-A6B9-418E-AEF0-C811B61A28C1}" dt="2019-12-01T22:16:41.473" v="7778" actId="1076"/>
          <ac:spMkLst>
            <pc:docMk/>
            <pc:sldMk cId="2454956375" sldId="733"/>
            <ac:spMk id="10" creationId="{EF620F9C-1783-4C2F-81DF-51CE59E7B6F4}"/>
          </ac:spMkLst>
        </pc:spChg>
        <pc:spChg chg="add mod">
          <ac:chgData name="Dimitar Zahariev" userId="b84e4ebc77879e88" providerId="LiveId" clId="{3700EFBF-A6B9-418E-AEF0-C811B61A28C1}" dt="2019-12-01T22:16:41.473" v="7778" actId="1076"/>
          <ac:spMkLst>
            <pc:docMk/>
            <pc:sldMk cId="2454956375" sldId="733"/>
            <ac:spMk id="11" creationId="{7F252928-52FC-4985-A9C5-623543EA0C15}"/>
          </ac:spMkLst>
        </pc:spChg>
        <pc:spChg chg="add mod">
          <ac:chgData name="Dimitar Zahariev" userId="b84e4ebc77879e88" providerId="LiveId" clId="{3700EFBF-A6B9-418E-AEF0-C811B61A28C1}" dt="2019-12-01T22:16:41.473" v="7778" actId="1076"/>
          <ac:spMkLst>
            <pc:docMk/>
            <pc:sldMk cId="2454956375" sldId="733"/>
            <ac:spMk id="12" creationId="{E851C4B8-E44B-42FF-AC58-C7502974593B}"/>
          </ac:spMkLst>
        </pc:spChg>
        <pc:spChg chg="add mod">
          <ac:chgData name="Dimitar Zahariev" userId="b84e4ebc77879e88" providerId="LiveId" clId="{3700EFBF-A6B9-418E-AEF0-C811B61A28C1}" dt="2019-12-01T22:16:41.473" v="7778" actId="1076"/>
          <ac:spMkLst>
            <pc:docMk/>
            <pc:sldMk cId="2454956375" sldId="733"/>
            <ac:spMk id="13" creationId="{8BEFC4DA-E76E-4369-9705-38B54F2E6DA5}"/>
          </ac:spMkLst>
        </pc:spChg>
        <pc:spChg chg="add mod">
          <ac:chgData name="Dimitar Zahariev" userId="b84e4ebc77879e88" providerId="LiveId" clId="{3700EFBF-A6B9-418E-AEF0-C811B61A28C1}" dt="2019-12-01T22:16:41.473" v="7778" actId="1076"/>
          <ac:spMkLst>
            <pc:docMk/>
            <pc:sldMk cId="2454956375" sldId="733"/>
            <ac:spMk id="14" creationId="{6E00E9DB-DBA3-490C-9D38-A8C8AFEE1B14}"/>
          </ac:spMkLst>
        </pc:spChg>
        <pc:spChg chg="add mod">
          <ac:chgData name="Dimitar Zahariev" userId="b84e4ebc77879e88" providerId="LiveId" clId="{3700EFBF-A6B9-418E-AEF0-C811B61A28C1}" dt="2019-12-01T22:16:41.473" v="7778" actId="1076"/>
          <ac:spMkLst>
            <pc:docMk/>
            <pc:sldMk cId="2454956375" sldId="733"/>
            <ac:spMk id="15" creationId="{7FE1C3DD-2192-4C26-AD3F-2E6266DCF91E}"/>
          </ac:spMkLst>
        </pc:spChg>
        <pc:spChg chg="add del mod">
          <ac:chgData name="Dimitar Zahariev" userId="b84e4ebc77879e88" providerId="LiveId" clId="{3700EFBF-A6B9-418E-AEF0-C811B61A28C1}" dt="2019-12-01T22:16:33.417" v="7777" actId="478"/>
          <ac:spMkLst>
            <pc:docMk/>
            <pc:sldMk cId="2454956375" sldId="733"/>
            <ac:spMk id="16" creationId="{946D007C-7779-4EC6-AD12-C41B611B340B}"/>
          </ac:spMkLst>
        </pc:spChg>
        <pc:spChg chg="add del mod">
          <ac:chgData name="Dimitar Zahariev" userId="b84e4ebc77879e88" providerId="LiveId" clId="{3700EFBF-A6B9-418E-AEF0-C811B61A28C1}" dt="2019-12-01T22:16:30.380" v="7776" actId="478"/>
          <ac:spMkLst>
            <pc:docMk/>
            <pc:sldMk cId="2454956375" sldId="733"/>
            <ac:spMk id="17" creationId="{ED7C9D73-794B-4DFC-9AF7-A5308E98D1A4}"/>
          </ac:spMkLst>
        </pc:spChg>
      </pc:sldChg>
      <pc:sldChg chg="addSp modSp add modAnim">
        <pc:chgData name="Dimitar Zahariev" userId="b84e4ebc77879e88" providerId="LiveId" clId="{3700EFBF-A6B9-418E-AEF0-C811B61A28C1}" dt="2019-12-02T14:37:56.398" v="13738"/>
        <pc:sldMkLst>
          <pc:docMk/>
          <pc:sldMk cId="1974465492" sldId="734"/>
        </pc:sldMkLst>
        <pc:spChg chg="mod">
          <ac:chgData name="Dimitar Zahariev" userId="b84e4ebc77879e88" providerId="LiveId" clId="{3700EFBF-A6B9-418E-AEF0-C811B61A28C1}" dt="2019-12-01T20:58:10.832" v="5382" actId="20577"/>
          <ac:spMkLst>
            <pc:docMk/>
            <pc:sldMk cId="1974465492" sldId="734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1T22:17:39.601" v="7788" actId="27636"/>
          <ac:spMkLst>
            <pc:docMk/>
            <pc:sldMk cId="1974465492" sldId="734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1T22:18:34.926" v="7794" actId="1035"/>
          <ac:spMkLst>
            <pc:docMk/>
            <pc:sldMk cId="1974465492" sldId="734"/>
            <ac:spMk id="6" creationId="{EE81DC97-1074-49F7-9D8E-075606FB37D8}"/>
          </ac:spMkLst>
        </pc:spChg>
        <pc:spChg chg="add mod">
          <ac:chgData name="Dimitar Zahariev" userId="b84e4ebc77879e88" providerId="LiveId" clId="{3700EFBF-A6B9-418E-AEF0-C811B61A28C1}" dt="2019-12-01T22:18:34.926" v="7794" actId="1035"/>
          <ac:spMkLst>
            <pc:docMk/>
            <pc:sldMk cId="1974465492" sldId="734"/>
            <ac:spMk id="7" creationId="{5F36FF85-84A9-49BF-9DBF-A6B18344F668}"/>
          </ac:spMkLst>
        </pc:spChg>
        <pc:spChg chg="add mod">
          <ac:chgData name="Dimitar Zahariev" userId="b84e4ebc77879e88" providerId="LiveId" clId="{3700EFBF-A6B9-418E-AEF0-C811B61A28C1}" dt="2019-12-01T22:18:34.926" v="7794" actId="1035"/>
          <ac:spMkLst>
            <pc:docMk/>
            <pc:sldMk cId="1974465492" sldId="734"/>
            <ac:spMk id="8" creationId="{E58DFC97-42BB-4F12-8541-CCD98FE0E44D}"/>
          </ac:spMkLst>
        </pc:spChg>
        <pc:spChg chg="add mod">
          <ac:chgData name="Dimitar Zahariev" userId="b84e4ebc77879e88" providerId="LiveId" clId="{3700EFBF-A6B9-418E-AEF0-C811B61A28C1}" dt="2019-12-01T22:18:34.926" v="7794" actId="1035"/>
          <ac:spMkLst>
            <pc:docMk/>
            <pc:sldMk cId="1974465492" sldId="734"/>
            <ac:spMk id="9" creationId="{5F2FF917-7179-4BBC-99C2-20D461CF8931}"/>
          </ac:spMkLst>
        </pc:spChg>
        <pc:spChg chg="add mod">
          <ac:chgData name="Dimitar Zahariev" userId="b84e4ebc77879e88" providerId="LiveId" clId="{3700EFBF-A6B9-418E-AEF0-C811B61A28C1}" dt="2019-12-01T22:18:34.926" v="7794" actId="1035"/>
          <ac:spMkLst>
            <pc:docMk/>
            <pc:sldMk cId="1974465492" sldId="734"/>
            <ac:spMk id="10" creationId="{F0FB8D74-E2C2-442B-882D-F84B45F00771}"/>
          </ac:spMkLst>
        </pc:spChg>
        <pc:spChg chg="add mod">
          <ac:chgData name="Dimitar Zahariev" userId="b84e4ebc77879e88" providerId="LiveId" clId="{3700EFBF-A6B9-418E-AEF0-C811B61A28C1}" dt="2019-12-01T22:18:34.926" v="7794" actId="1035"/>
          <ac:spMkLst>
            <pc:docMk/>
            <pc:sldMk cId="1974465492" sldId="734"/>
            <ac:spMk id="11" creationId="{9C13E3F7-8E40-485D-BB1C-7F643EA18981}"/>
          </ac:spMkLst>
        </pc:spChg>
        <pc:spChg chg="add mod">
          <ac:chgData name="Dimitar Zahariev" userId="b84e4ebc77879e88" providerId="LiveId" clId="{3700EFBF-A6B9-418E-AEF0-C811B61A28C1}" dt="2019-12-01T22:18:34.926" v="7794" actId="1035"/>
          <ac:spMkLst>
            <pc:docMk/>
            <pc:sldMk cId="1974465492" sldId="734"/>
            <ac:spMk id="12" creationId="{0DDD42F7-3AB4-48B7-B016-E2FE0691A3B7}"/>
          </ac:spMkLst>
        </pc:spChg>
        <pc:spChg chg="add mod">
          <ac:chgData name="Dimitar Zahariev" userId="b84e4ebc77879e88" providerId="LiveId" clId="{3700EFBF-A6B9-418E-AEF0-C811B61A28C1}" dt="2019-12-01T22:18:34.926" v="7794" actId="1035"/>
          <ac:spMkLst>
            <pc:docMk/>
            <pc:sldMk cId="1974465492" sldId="734"/>
            <ac:spMk id="13" creationId="{77951A6A-9149-4C47-9574-E67E4A822842}"/>
          </ac:spMkLst>
        </pc:spChg>
        <pc:spChg chg="add mod">
          <ac:chgData name="Dimitar Zahariev" userId="b84e4ebc77879e88" providerId="LiveId" clId="{3700EFBF-A6B9-418E-AEF0-C811B61A28C1}" dt="2019-12-01T22:18:34.926" v="7794" actId="1035"/>
          <ac:spMkLst>
            <pc:docMk/>
            <pc:sldMk cId="1974465492" sldId="734"/>
            <ac:spMk id="14" creationId="{51D502FD-1E03-4C27-B278-A85F119BD483}"/>
          </ac:spMkLst>
        </pc:spChg>
      </pc:sldChg>
      <pc:sldChg chg="addSp modSp add modAnim">
        <pc:chgData name="Dimitar Zahariev" userId="b84e4ebc77879e88" providerId="LiveId" clId="{3700EFBF-A6B9-418E-AEF0-C811B61A28C1}" dt="2019-12-02T14:38:30.075" v="13742"/>
        <pc:sldMkLst>
          <pc:docMk/>
          <pc:sldMk cId="301414503" sldId="735"/>
        </pc:sldMkLst>
        <pc:spChg chg="mod">
          <ac:chgData name="Dimitar Zahariev" userId="b84e4ebc77879e88" providerId="LiveId" clId="{3700EFBF-A6B9-418E-AEF0-C811B61A28C1}" dt="2019-12-01T20:58:20.940" v="5410" actId="20577"/>
          <ac:spMkLst>
            <pc:docMk/>
            <pc:sldMk cId="301414503" sldId="735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1T22:18:52.053" v="7799" actId="404"/>
          <ac:spMkLst>
            <pc:docMk/>
            <pc:sldMk cId="301414503" sldId="735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1T22:19:41.110" v="7810" actId="1038"/>
          <ac:spMkLst>
            <pc:docMk/>
            <pc:sldMk cId="301414503" sldId="735"/>
            <ac:spMk id="6" creationId="{B81D49F6-A25F-4E89-A04B-CB7A3FA7E120}"/>
          </ac:spMkLst>
        </pc:spChg>
        <pc:spChg chg="add mod">
          <ac:chgData name="Dimitar Zahariev" userId="b84e4ebc77879e88" providerId="LiveId" clId="{3700EFBF-A6B9-418E-AEF0-C811B61A28C1}" dt="2019-12-01T22:19:41.110" v="7810" actId="1038"/>
          <ac:spMkLst>
            <pc:docMk/>
            <pc:sldMk cId="301414503" sldId="735"/>
            <ac:spMk id="7" creationId="{1967248E-17E2-48C2-A02F-AFCCE183FAF5}"/>
          </ac:spMkLst>
        </pc:spChg>
        <pc:spChg chg="add mod">
          <ac:chgData name="Dimitar Zahariev" userId="b84e4ebc77879e88" providerId="LiveId" clId="{3700EFBF-A6B9-418E-AEF0-C811B61A28C1}" dt="2019-12-01T22:19:41.110" v="7810" actId="1038"/>
          <ac:spMkLst>
            <pc:docMk/>
            <pc:sldMk cId="301414503" sldId="735"/>
            <ac:spMk id="8" creationId="{22EAF70C-B38A-4E85-BBD5-FB6D167F6F9C}"/>
          </ac:spMkLst>
        </pc:spChg>
        <pc:spChg chg="add mod">
          <ac:chgData name="Dimitar Zahariev" userId="b84e4ebc77879e88" providerId="LiveId" clId="{3700EFBF-A6B9-418E-AEF0-C811B61A28C1}" dt="2019-12-01T22:19:41.110" v="7810" actId="1038"/>
          <ac:spMkLst>
            <pc:docMk/>
            <pc:sldMk cId="301414503" sldId="735"/>
            <ac:spMk id="9" creationId="{3CDB21FA-93B9-4BD1-9B97-F0A1043D8E75}"/>
          </ac:spMkLst>
        </pc:spChg>
        <pc:spChg chg="add mod">
          <ac:chgData name="Dimitar Zahariev" userId="b84e4ebc77879e88" providerId="LiveId" clId="{3700EFBF-A6B9-418E-AEF0-C811B61A28C1}" dt="2019-12-01T22:19:41.110" v="7810" actId="1038"/>
          <ac:spMkLst>
            <pc:docMk/>
            <pc:sldMk cId="301414503" sldId="735"/>
            <ac:spMk id="10" creationId="{059666B3-86DF-45E4-821D-A3A2D359779D}"/>
          </ac:spMkLst>
        </pc:spChg>
        <pc:spChg chg="add mod">
          <ac:chgData name="Dimitar Zahariev" userId="b84e4ebc77879e88" providerId="LiveId" clId="{3700EFBF-A6B9-418E-AEF0-C811B61A28C1}" dt="2019-12-01T22:19:41.110" v="7810" actId="1038"/>
          <ac:spMkLst>
            <pc:docMk/>
            <pc:sldMk cId="301414503" sldId="735"/>
            <ac:spMk id="11" creationId="{7327452B-523E-48CE-957B-4F710D6D7928}"/>
          </ac:spMkLst>
        </pc:spChg>
        <pc:spChg chg="add mod">
          <ac:chgData name="Dimitar Zahariev" userId="b84e4ebc77879e88" providerId="LiveId" clId="{3700EFBF-A6B9-418E-AEF0-C811B61A28C1}" dt="2019-12-01T22:19:41.110" v="7810" actId="1038"/>
          <ac:spMkLst>
            <pc:docMk/>
            <pc:sldMk cId="301414503" sldId="735"/>
            <ac:spMk id="12" creationId="{949F1AE0-E093-4293-B78E-1A017E8EE77D}"/>
          </ac:spMkLst>
        </pc:spChg>
        <pc:spChg chg="add mod">
          <ac:chgData name="Dimitar Zahariev" userId="b84e4ebc77879e88" providerId="LiveId" clId="{3700EFBF-A6B9-418E-AEF0-C811B61A28C1}" dt="2019-12-01T22:19:41.110" v="7810" actId="1038"/>
          <ac:spMkLst>
            <pc:docMk/>
            <pc:sldMk cId="301414503" sldId="735"/>
            <ac:spMk id="13" creationId="{F57622B0-0D4E-4E2F-BD89-EF74705C6E56}"/>
          </ac:spMkLst>
        </pc:spChg>
        <pc:spChg chg="add mod">
          <ac:chgData name="Dimitar Zahariev" userId="b84e4ebc77879e88" providerId="LiveId" clId="{3700EFBF-A6B9-418E-AEF0-C811B61A28C1}" dt="2019-12-01T22:19:41.110" v="7810" actId="1038"/>
          <ac:spMkLst>
            <pc:docMk/>
            <pc:sldMk cId="301414503" sldId="735"/>
            <ac:spMk id="14" creationId="{20A16927-92C9-47BA-AB99-607AF24DBBCA}"/>
          </ac:spMkLst>
        </pc:spChg>
      </pc:sldChg>
      <pc:sldChg chg="addSp delSp modSp add modAnim">
        <pc:chgData name="Dimitar Zahariev" userId="b84e4ebc77879e88" providerId="LiveId" clId="{3700EFBF-A6B9-418E-AEF0-C811B61A28C1}" dt="2019-12-02T14:36:23.730" v="13714"/>
        <pc:sldMkLst>
          <pc:docMk/>
          <pc:sldMk cId="3323397672" sldId="736"/>
        </pc:sldMkLst>
        <pc:spChg chg="add mod">
          <ac:chgData name="Dimitar Zahariev" userId="b84e4ebc77879e88" providerId="LiveId" clId="{3700EFBF-A6B9-418E-AEF0-C811B61A28C1}" dt="2019-12-01T21:44:13.822" v="7115" actId="1035"/>
          <ac:spMkLst>
            <pc:docMk/>
            <pc:sldMk cId="3323397672" sldId="736"/>
            <ac:spMk id="2" creationId="{30BF615E-3439-4088-894B-6BD65B1C34C0}"/>
          </ac:spMkLst>
        </pc:spChg>
        <pc:spChg chg="mod">
          <ac:chgData name="Dimitar Zahariev" userId="b84e4ebc77879e88" providerId="LiveId" clId="{3700EFBF-A6B9-418E-AEF0-C811B61A28C1}" dt="2019-12-01T21:44:01.073" v="7080" actId="20577"/>
          <ac:spMkLst>
            <pc:docMk/>
            <pc:sldMk cId="3323397672" sldId="736"/>
            <ac:spMk id="5" creationId="{25D4DC16-7C8F-4647-B097-E39063E1F4FD}"/>
          </ac:spMkLst>
        </pc:spChg>
        <pc:spChg chg="add del mod">
          <ac:chgData name="Dimitar Zahariev" userId="b84e4ebc77879e88" providerId="LiveId" clId="{3700EFBF-A6B9-418E-AEF0-C811B61A28C1}" dt="2019-12-01T21:33:41.238" v="6728" actId="478"/>
          <ac:spMkLst>
            <pc:docMk/>
            <pc:sldMk cId="3323397672" sldId="736"/>
            <ac:spMk id="6" creationId="{72821985-D94E-4A87-BB4B-42D0E0DC7B17}"/>
          </ac:spMkLst>
        </pc:spChg>
        <pc:spChg chg="add mod">
          <ac:chgData name="Dimitar Zahariev" userId="b84e4ebc77879e88" providerId="LiveId" clId="{3700EFBF-A6B9-418E-AEF0-C811B61A28C1}" dt="2019-12-02T14:36:02.423" v="13706" actId="207"/>
          <ac:spMkLst>
            <pc:docMk/>
            <pc:sldMk cId="3323397672" sldId="736"/>
            <ac:spMk id="7" creationId="{CD5759EB-EBB6-449F-B974-72883FFB1B08}"/>
          </ac:spMkLst>
        </pc:spChg>
        <pc:spChg chg="add mod">
          <ac:chgData name="Dimitar Zahariev" userId="b84e4ebc77879e88" providerId="LiveId" clId="{3700EFBF-A6B9-418E-AEF0-C811B61A28C1}" dt="2019-12-01T21:44:13.822" v="7115" actId="1035"/>
          <ac:spMkLst>
            <pc:docMk/>
            <pc:sldMk cId="3323397672" sldId="736"/>
            <ac:spMk id="8" creationId="{9C4A6FFF-C934-4325-B6F5-1B52D7D73625}"/>
          </ac:spMkLst>
        </pc:spChg>
      </pc:sldChg>
      <pc:sldChg chg="modSp add ord modAnim">
        <pc:chgData name="Dimitar Zahariev" userId="b84e4ebc77879e88" providerId="LiveId" clId="{3700EFBF-A6B9-418E-AEF0-C811B61A28C1}" dt="2019-12-02T14:47:45.892" v="13871"/>
        <pc:sldMkLst>
          <pc:docMk/>
          <pc:sldMk cId="1596737647" sldId="737"/>
        </pc:sldMkLst>
        <pc:spChg chg="mod">
          <ac:chgData name="Dimitar Zahariev" userId="b84e4ebc77879e88" providerId="LiveId" clId="{3700EFBF-A6B9-418E-AEF0-C811B61A28C1}" dt="2019-12-01T22:50:42.351" v="8478" actId="20577"/>
          <ac:spMkLst>
            <pc:docMk/>
            <pc:sldMk cId="1596737647" sldId="737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1T22:51:49.206" v="8639" actId="20577"/>
          <ac:spMkLst>
            <pc:docMk/>
            <pc:sldMk cId="1596737647" sldId="737"/>
            <ac:spMk id="5" creationId="{25D4DC16-7C8F-4647-B097-E39063E1F4FD}"/>
          </ac:spMkLst>
        </pc:spChg>
      </pc:sldChg>
      <pc:sldChg chg="add del">
        <pc:chgData name="Dimitar Zahariev" userId="b84e4ebc77879e88" providerId="LiveId" clId="{3700EFBF-A6B9-418E-AEF0-C811B61A28C1}" dt="2019-12-01T21:25:47.664" v="6548" actId="2696"/>
        <pc:sldMkLst>
          <pc:docMk/>
          <pc:sldMk cId="3035557985" sldId="737"/>
        </pc:sldMkLst>
      </pc:sldChg>
      <pc:sldChg chg="modSp add ord modAnim">
        <pc:chgData name="Dimitar Zahariev" userId="b84e4ebc77879e88" providerId="LiveId" clId="{3700EFBF-A6B9-418E-AEF0-C811B61A28C1}" dt="2019-12-02T14:32:35.698" v="13654"/>
        <pc:sldMkLst>
          <pc:docMk/>
          <pc:sldMk cId="3811251410" sldId="738"/>
        </pc:sldMkLst>
        <pc:spChg chg="mod">
          <ac:chgData name="Dimitar Zahariev" userId="b84e4ebc77879e88" providerId="LiveId" clId="{3700EFBF-A6B9-418E-AEF0-C811B61A28C1}" dt="2019-12-02T05:33:30.788" v="12923" actId="20577"/>
          <ac:spMkLst>
            <pc:docMk/>
            <pc:sldMk cId="3811251410" sldId="738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14:32:10.459" v="13643" actId="113"/>
          <ac:spMkLst>
            <pc:docMk/>
            <pc:sldMk cId="3811251410" sldId="738"/>
            <ac:spMk id="5" creationId="{25D4DC16-7C8F-4647-B097-E39063E1F4FD}"/>
          </ac:spMkLst>
        </pc:spChg>
      </pc:sldChg>
      <pc:sldChg chg="add del">
        <pc:chgData name="Dimitar Zahariev" userId="b84e4ebc77879e88" providerId="LiveId" clId="{3700EFBF-A6B9-418E-AEF0-C811B61A28C1}" dt="2019-12-01T23:34:31.673" v="9705" actId="2696"/>
        <pc:sldMkLst>
          <pc:docMk/>
          <pc:sldMk cId="3804963840" sldId="739"/>
        </pc:sldMkLst>
      </pc:sldChg>
      <pc:sldChg chg="modSp add ord modAnim">
        <pc:chgData name="Dimitar Zahariev" userId="b84e4ebc77879e88" providerId="LiveId" clId="{3700EFBF-A6B9-418E-AEF0-C811B61A28C1}" dt="2019-12-02T14:44:03.122" v="13830"/>
        <pc:sldMkLst>
          <pc:docMk/>
          <pc:sldMk cId="244435920" sldId="740"/>
        </pc:sldMkLst>
        <pc:spChg chg="mod">
          <ac:chgData name="Dimitar Zahariev" userId="b84e4ebc77879e88" providerId="LiveId" clId="{3700EFBF-A6B9-418E-AEF0-C811B61A28C1}" dt="2019-12-02T14:44:00.288" v="13828" actId="20577"/>
          <ac:spMkLst>
            <pc:docMk/>
            <pc:sldMk cId="244435920" sldId="740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02:16:20.132" v="12855" actId="20577"/>
          <ac:spMkLst>
            <pc:docMk/>
            <pc:sldMk cId="244435920" sldId="740"/>
            <ac:spMk id="5" creationId="{25D4DC16-7C8F-4647-B097-E39063E1F4FD}"/>
          </ac:spMkLst>
        </pc:spChg>
      </pc:sldChg>
      <pc:sldChg chg="modSp add">
        <pc:chgData name="Dimitar Zahariev" userId="b84e4ebc77879e88" providerId="LiveId" clId="{3700EFBF-A6B9-418E-AEF0-C811B61A28C1}" dt="2019-12-02T02:10:51.305" v="12802" actId="20577"/>
        <pc:sldMkLst>
          <pc:docMk/>
          <pc:sldMk cId="1281249806" sldId="741"/>
        </pc:sldMkLst>
        <pc:spChg chg="mod">
          <ac:chgData name="Dimitar Zahariev" userId="b84e4ebc77879e88" providerId="LiveId" clId="{3700EFBF-A6B9-418E-AEF0-C811B61A28C1}" dt="2019-12-01T22:56:45.474" v="8694" actId="20577"/>
          <ac:spMkLst>
            <pc:docMk/>
            <pc:sldMk cId="1281249806" sldId="741"/>
            <ac:spMk id="4" creationId="{BEB5BB41-09D4-4E9F-8C80-EE8709171CB3}"/>
          </ac:spMkLst>
        </pc:spChg>
        <pc:spChg chg="mod">
          <ac:chgData name="Dimitar Zahariev" userId="b84e4ebc77879e88" providerId="LiveId" clId="{3700EFBF-A6B9-418E-AEF0-C811B61A28C1}" dt="2019-12-02T02:10:51.305" v="12802" actId="20577"/>
          <ac:spMkLst>
            <pc:docMk/>
            <pc:sldMk cId="1281249806" sldId="741"/>
            <ac:spMk id="5" creationId="{11A1BDA3-1568-4FA9-867E-D3CB207F2824}"/>
          </ac:spMkLst>
        </pc:spChg>
      </pc:sldChg>
      <pc:sldChg chg="modSp add modAnim">
        <pc:chgData name="Dimitar Zahariev" userId="b84e4ebc77879e88" providerId="LiveId" clId="{3700EFBF-A6B9-418E-AEF0-C811B61A28C1}" dt="2019-12-02T14:46:07.181" v="13862" actId="20577"/>
        <pc:sldMkLst>
          <pc:docMk/>
          <pc:sldMk cId="177129517" sldId="742"/>
        </pc:sldMkLst>
        <pc:spChg chg="mod">
          <ac:chgData name="Dimitar Zahariev" userId="b84e4ebc77879e88" providerId="LiveId" clId="{3700EFBF-A6B9-418E-AEF0-C811B61A28C1}" dt="2019-12-02T14:46:07.181" v="13862" actId="20577"/>
          <ac:spMkLst>
            <pc:docMk/>
            <pc:sldMk cId="177129517" sldId="742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00:05:43.712" v="10193" actId="113"/>
          <ac:spMkLst>
            <pc:docMk/>
            <pc:sldMk cId="177129517" sldId="742"/>
            <ac:spMk id="5" creationId="{25D4DC16-7C8F-4647-B097-E39063E1F4FD}"/>
          </ac:spMkLst>
        </pc:spChg>
      </pc:sldChg>
      <pc:sldChg chg="addSp modSp add ord modAnim">
        <pc:chgData name="Dimitar Zahariev" userId="b84e4ebc77879e88" providerId="LiveId" clId="{3700EFBF-A6B9-418E-AEF0-C811B61A28C1}" dt="2019-12-02T14:41:03.537" v="13772"/>
        <pc:sldMkLst>
          <pc:docMk/>
          <pc:sldMk cId="2418328832" sldId="743"/>
        </pc:sldMkLst>
        <pc:spChg chg="add mod">
          <ac:chgData name="Dimitar Zahariev" userId="b84e4ebc77879e88" providerId="LiveId" clId="{3700EFBF-A6B9-418E-AEF0-C811B61A28C1}" dt="2019-12-01T23:20:27.960" v="9020" actId="1076"/>
          <ac:spMkLst>
            <pc:docMk/>
            <pc:sldMk cId="2418328832" sldId="743"/>
            <ac:spMk id="2" creationId="{4C5DE3AB-9637-45D6-97CE-59124DADB456}"/>
          </ac:spMkLst>
        </pc:spChg>
        <pc:spChg chg="mod">
          <ac:chgData name="Dimitar Zahariev" userId="b84e4ebc77879e88" providerId="LiveId" clId="{3700EFBF-A6B9-418E-AEF0-C811B61A28C1}" dt="2019-12-01T23:11:08.895" v="8926" actId="20577"/>
          <ac:spMkLst>
            <pc:docMk/>
            <pc:sldMk cId="2418328832" sldId="743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1T23:42:22.956" v="9834" actId="27636"/>
          <ac:spMkLst>
            <pc:docMk/>
            <pc:sldMk cId="2418328832" sldId="743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1T23:20:27.960" v="9020" actId="1076"/>
          <ac:spMkLst>
            <pc:docMk/>
            <pc:sldMk cId="2418328832" sldId="743"/>
            <ac:spMk id="6" creationId="{BA753CA3-BCC1-411F-B023-7EFF91FB1F5C}"/>
          </ac:spMkLst>
        </pc:spChg>
        <pc:spChg chg="add mod">
          <ac:chgData name="Dimitar Zahariev" userId="b84e4ebc77879e88" providerId="LiveId" clId="{3700EFBF-A6B9-418E-AEF0-C811B61A28C1}" dt="2019-12-01T23:20:27.960" v="9020" actId="1076"/>
          <ac:spMkLst>
            <pc:docMk/>
            <pc:sldMk cId="2418328832" sldId="743"/>
            <ac:spMk id="7" creationId="{E8FB7023-D32B-4260-8BBA-3D1DF66BB12F}"/>
          </ac:spMkLst>
        </pc:spChg>
        <pc:spChg chg="add mod">
          <ac:chgData name="Dimitar Zahariev" userId="b84e4ebc77879e88" providerId="LiveId" clId="{3700EFBF-A6B9-418E-AEF0-C811B61A28C1}" dt="2019-12-01T23:20:27.960" v="9020" actId="1076"/>
          <ac:spMkLst>
            <pc:docMk/>
            <pc:sldMk cId="2418328832" sldId="743"/>
            <ac:spMk id="8" creationId="{5ED6F922-57CD-4355-8E9E-7F8BFECF3BDF}"/>
          </ac:spMkLst>
        </pc:spChg>
        <pc:spChg chg="add mod">
          <ac:chgData name="Dimitar Zahariev" userId="b84e4ebc77879e88" providerId="LiveId" clId="{3700EFBF-A6B9-418E-AEF0-C811B61A28C1}" dt="2019-12-01T23:20:27.960" v="9020" actId="1076"/>
          <ac:spMkLst>
            <pc:docMk/>
            <pc:sldMk cId="2418328832" sldId="743"/>
            <ac:spMk id="9" creationId="{B4E7B485-4FB4-4B32-81A0-AB6403421AC5}"/>
          </ac:spMkLst>
        </pc:spChg>
      </pc:sldChg>
      <pc:sldChg chg="modSp add modAnim">
        <pc:chgData name="Dimitar Zahariev" userId="b84e4ebc77879e88" providerId="LiveId" clId="{3700EFBF-A6B9-418E-AEF0-C811B61A28C1}" dt="2019-12-02T14:47:40.727" v="13869"/>
        <pc:sldMkLst>
          <pc:docMk/>
          <pc:sldMk cId="3843151059" sldId="744"/>
        </pc:sldMkLst>
        <pc:spChg chg="mod">
          <ac:chgData name="Dimitar Zahariev" userId="b84e4ebc77879e88" providerId="LiveId" clId="{3700EFBF-A6B9-418E-AEF0-C811B61A28C1}" dt="2019-12-01T23:07:57.352" v="8903" actId="20577"/>
          <ac:spMkLst>
            <pc:docMk/>
            <pc:sldMk cId="3843151059" sldId="744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14:11:06.016" v="13094"/>
          <ac:spMkLst>
            <pc:docMk/>
            <pc:sldMk cId="3843151059" sldId="744"/>
            <ac:spMk id="5" creationId="{25D4DC16-7C8F-4647-B097-E39063E1F4FD}"/>
          </ac:spMkLst>
        </pc:spChg>
      </pc:sldChg>
      <pc:sldChg chg="modSp add modAnim">
        <pc:chgData name="Dimitar Zahariev" userId="b84e4ebc77879e88" providerId="LiveId" clId="{3700EFBF-A6B9-418E-AEF0-C811B61A28C1}" dt="2019-12-02T14:41:41.728" v="13786"/>
        <pc:sldMkLst>
          <pc:docMk/>
          <pc:sldMk cId="2138456623" sldId="745"/>
        </pc:sldMkLst>
        <pc:spChg chg="mod">
          <ac:chgData name="Dimitar Zahariev" userId="b84e4ebc77879e88" providerId="LiveId" clId="{3700EFBF-A6B9-418E-AEF0-C811B61A28C1}" dt="2019-12-01T23:16:44.864" v="8990" actId="20577"/>
          <ac:spMkLst>
            <pc:docMk/>
            <pc:sldMk cId="2138456623" sldId="745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1T23:28:49.293" v="9434" actId="20577"/>
          <ac:spMkLst>
            <pc:docMk/>
            <pc:sldMk cId="2138456623" sldId="745"/>
            <ac:spMk id="5" creationId="{25D4DC16-7C8F-4647-B097-E39063E1F4FD}"/>
          </ac:spMkLst>
        </pc:spChg>
      </pc:sldChg>
      <pc:sldChg chg="addSp modSp add modAnim">
        <pc:chgData name="Dimitar Zahariev" userId="b84e4ebc77879e88" providerId="LiveId" clId="{3700EFBF-A6B9-418E-AEF0-C811B61A28C1}" dt="2019-12-02T14:46:48.171" v="13867"/>
        <pc:sldMkLst>
          <pc:docMk/>
          <pc:sldMk cId="2235007403" sldId="746"/>
        </pc:sldMkLst>
        <pc:spChg chg="mod">
          <ac:chgData name="Dimitar Zahariev" userId="b84e4ebc77879e88" providerId="LiveId" clId="{3700EFBF-A6B9-418E-AEF0-C811B61A28C1}" dt="2019-12-02T14:45:54.218" v="13857" actId="20577"/>
          <ac:spMkLst>
            <pc:docMk/>
            <pc:sldMk cId="2235007403" sldId="746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00:30:02.444" v="10474" actId="5793"/>
          <ac:spMkLst>
            <pc:docMk/>
            <pc:sldMk cId="2235007403" sldId="746"/>
            <ac:spMk id="5" creationId="{25D4DC16-7C8F-4647-B097-E39063E1F4FD}"/>
          </ac:spMkLst>
        </pc:spChg>
        <pc:spChg chg="add mod">
          <ac:chgData name="Dimitar Zahariev" userId="b84e4ebc77879e88" providerId="LiveId" clId="{3700EFBF-A6B9-418E-AEF0-C811B61A28C1}" dt="2019-12-02T14:46:41.101" v="13865"/>
          <ac:spMkLst>
            <pc:docMk/>
            <pc:sldMk cId="2235007403" sldId="746"/>
            <ac:spMk id="6" creationId="{97815E8B-BB3F-4AC9-9AD8-805EBAE13D46}"/>
          </ac:spMkLst>
        </pc:spChg>
      </pc:sldChg>
      <pc:sldChg chg="addSp delSp modSp add modAnim">
        <pc:chgData name="Dimitar Zahariev" userId="b84e4ebc77879e88" providerId="LiveId" clId="{3700EFBF-A6B9-418E-AEF0-C811B61A28C1}" dt="2019-12-02T14:50:38.169" v="13913"/>
        <pc:sldMkLst>
          <pc:docMk/>
          <pc:sldMk cId="3071864637" sldId="747"/>
        </pc:sldMkLst>
        <pc:spChg chg="mod">
          <ac:chgData name="Dimitar Zahariev" userId="b84e4ebc77879e88" providerId="LiveId" clId="{3700EFBF-A6B9-418E-AEF0-C811B61A28C1}" dt="2019-12-02T01:29:58.170" v="11787" actId="6549"/>
          <ac:spMkLst>
            <pc:docMk/>
            <pc:sldMk cId="3071864637" sldId="747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14:19:39.871" v="13321" actId="20577"/>
          <ac:spMkLst>
            <pc:docMk/>
            <pc:sldMk cId="3071864637" sldId="747"/>
            <ac:spMk id="5" creationId="{25D4DC16-7C8F-4647-B097-E39063E1F4FD}"/>
          </ac:spMkLst>
        </pc:spChg>
        <pc:spChg chg="add del">
          <ac:chgData name="Dimitar Zahariev" userId="b84e4ebc77879e88" providerId="LiveId" clId="{3700EFBF-A6B9-418E-AEF0-C811B61A28C1}" dt="2019-12-02T01:53:20.273" v="12153"/>
          <ac:spMkLst>
            <pc:docMk/>
            <pc:sldMk cId="3071864637" sldId="747"/>
            <ac:spMk id="6" creationId="{BB150DEE-2014-465C-8739-45CDC22CD741}"/>
          </ac:spMkLst>
        </pc:spChg>
        <pc:spChg chg="add mod">
          <ac:chgData name="Dimitar Zahariev" userId="b84e4ebc77879e88" providerId="LiveId" clId="{3700EFBF-A6B9-418E-AEF0-C811B61A28C1}" dt="2019-12-02T02:06:59.787" v="12641" actId="14100"/>
          <ac:spMkLst>
            <pc:docMk/>
            <pc:sldMk cId="3071864637" sldId="747"/>
            <ac:spMk id="7" creationId="{F9DE451F-C90D-4800-A154-5811E0748EC1}"/>
          </ac:spMkLst>
        </pc:spChg>
      </pc:sldChg>
      <pc:sldChg chg="modSp add modAnim">
        <pc:chgData name="Dimitar Zahariev" userId="b84e4ebc77879e88" providerId="LiveId" clId="{3700EFBF-A6B9-418E-AEF0-C811B61A28C1}" dt="2019-12-02T14:50:41.532" v="13915"/>
        <pc:sldMkLst>
          <pc:docMk/>
          <pc:sldMk cId="633730192" sldId="748"/>
        </pc:sldMkLst>
        <pc:spChg chg="mod">
          <ac:chgData name="Dimitar Zahariev" userId="b84e4ebc77879e88" providerId="LiveId" clId="{3700EFBF-A6B9-418E-AEF0-C811B61A28C1}" dt="2019-12-02T01:33:13.894" v="11872" actId="20577"/>
          <ac:spMkLst>
            <pc:docMk/>
            <pc:sldMk cId="633730192" sldId="748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02:05:34.301" v="12634" actId="255"/>
          <ac:spMkLst>
            <pc:docMk/>
            <pc:sldMk cId="633730192" sldId="748"/>
            <ac:spMk id="5" creationId="{25D4DC16-7C8F-4647-B097-E39063E1F4FD}"/>
          </ac:spMkLst>
        </pc:spChg>
      </pc:sldChg>
      <pc:sldChg chg="modSp add modAnim">
        <pc:chgData name="Dimitar Zahariev" userId="b84e4ebc77879e88" providerId="LiveId" clId="{3700EFBF-A6B9-418E-AEF0-C811B61A28C1}" dt="2019-12-02T14:50:45.529" v="13917"/>
        <pc:sldMkLst>
          <pc:docMk/>
          <pc:sldMk cId="2762354524" sldId="749"/>
        </pc:sldMkLst>
        <pc:spChg chg="mod">
          <ac:chgData name="Dimitar Zahariev" userId="b84e4ebc77879e88" providerId="LiveId" clId="{3700EFBF-A6B9-418E-AEF0-C811B61A28C1}" dt="2019-12-02T01:34:01.549" v="11895" actId="20577"/>
          <ac:spMkLst>
            <pc:docMk/>
            <pc:sldMk cId="2762354524" sldId="749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02:03:26.576" v="12587" actId="255"/>
          <ac:spMkLst>
            <pc:docMk/>
            <pc:sldMk cId="2762354524" sldId="749"/>
            <ac:spMk id="5" creationId="{25D4DC16-7C8F-4647-B097-E39063E1F4FD}"/>
          </ac:spMkLst>
        </pc:spChg>
      </pc:sldChg>
      <pc:sldChg chg="modSp add modAnim">
        <pc:chgData name="Dimitar Zahariev" userId="b84e4ebc77879e88" providerId="LiveId" clId="{3700EFBF-A6B9-418E-AEF0-C811B61A28C1}" dt="2019-12-02T14:51:13.420" v="13929"/>
        <pc:sldMkLst>
          <pc:docMk/>
          <pc:sldMk cId="4271314413" sldId="750"/>
        </pc:sldMkLst>
        <pc:spChg chg="mod">
          <ac:chgData name="Dimitar Zahariev" userId="b84e4ebc77879e88" providerId="LiveId" clId="{3700EFBF-A6B9-418E-AEF0-C811B61A28C1}" dt="2019-12-02T01:36:20.957" v="11950" actId="20577"/>
          <ac:spMkLst>
            <pc:docMk/>
            <pc:sldMk cId="4271314413" sldId="750"/>
            <ac:spMk id="4" creationId="{D7702113-46B5-44FF-AE34-AED42A801FFF}"/>
          </ac:spMkLst>
        </pc:spChg>
        <pc:spChg chg="mod">
          <ac:chgData name="Dimitar Zahariev" userId="b84e4ebc77879e88" providerId="LiveId" clId="{3700EFBF-A6B9-418E-AEF0-C811B61A28C1}" dt="2019-12-02T02:05:20.090" v="12633" actId="6549"/>
          <ac:spMkLst>
            <pc:docMk/>
            <pc:sldMk cId="4271314413" sldId="750"/>
            <ac:spMk id="5" creationId="{25D4DC16-7C8F-4647-B097-E39063E1F4FD}"/>
          </ac:spMkLst>
        </pc:spChg>
      </pc:sldChg>
      <pc:sldChg chg="add">
        <pc:chgData name="Dimitar Zahariev" userId="b84e4ebc77879e88" providerId="LiveId" clId="{3700EFBF-A6B9-418E-AEF0-C811B61A28C1}" dt="2019-12-03T08:49:15.101" v="14654"/>
        <pc:sldMkLst>
          <pc:docMk/>
          <pc:sldMk cId="2373257029" sldId="751"/>
        </pc:sldMkLst>
      </pc:sldChg>
      <pc:sldMasterChg chg="modSldLayout">
        <pc:chgData name="Dimitar Zahariev" userId="b84e4ebc77879e88" providerId="LiveId" clId="{3700EFBF-A6B9-418E-AEF0-C811B61A28C1}" dt="2019-12-01T15:14:10.592" v="926" actId="1076"/>
        <pc:sldMasterMkLst>
          <pc:docMk/>
          <pc:sldMasterMk cId="156789181" sldId="2147483675"/>
        </pc:sldMasterMkLst>
        <pc:sldLayoutChg chg="addSp">
          <pc:chgData name="Dimitar Zahariev" userId="b84e4ebc77879e88" providerId="LiveId" clId="{3700EFBF-A6B9-418E-AEF0-C811B61A28C1}" dt="2019-12-01T14:56:58.908" v="617"/>
          <pc:sldLayoutMkLst>
            <pc:docMk/>
            <pc:sldMasterMk cId="156789181" sldId="2147483675"/>
            <pc:sldLayoutMk cId="970179299" sldId="2147483676"/>
          </pc:sldLayoutMkLst>
          <pc:picChg chg="add">
            <ac:chgData name="Dimitar Zahariev" userId="b84e4ebc77879e88" providerId="LiveId" clId="{3700EFBF-A6B9-418E-AEF0-C811B61A28C1}" dt="2019-12-01T14:56:58.908" v="617"/>
            <ac:picMkLst>
              <pc:docMk/>
              <pc:sldMasterMk cId="156789181" sldId="2147483675"/>
              <pc:sldLayoutMk cId="970179299" sldId="2147483676"/>
              <ac:picMk id="20" creationId="{4E66E049-81E2-4AE4-8AEE-89A5335A5848}"/>
            </ac:picMkLst>
          </pc:picChg>
        </pc:sldLayoutChg>
        <pc:sldLayoutChg chg="addSp delSp modSp">
          <pc:chgData name="Dimitar Zahariev" userId="b84e4ebc77879e88" providerId="LiveId" clId="{3700EFBF-A6B9-418E-AEF0-C811B61A28C1}" dt="2019-12-01T15:14:10.592" v="926" actId="1076"/>
          <pc:sldLayoutMkLst>
            <pc:docMk/>
            <pc:sldMasterMk cId="156789181" sldId="2147483675"/>
            <pc:sldLayoutMk cId="218654515" sldId="2147483678"/>
          </pc:sldLayoutMkLst>
          <pc:picChg chg="add del mod">
            <ac:chgData name="Dimitar Zahariev" userId="b84e4ebc77879e88" providerId="LiveId" clId="{3700EFBF-A6B9-418E-AEF0-C811B61A28C1}" dt="2019-12-01T15:12:55.763" v="923" actId="478"/>
            <ac:picMkLst>
              <pc:docMk/>
              <pc:sldMasterMk cId="156789181" sldId="2147483675"/>
              <pc:sldLayoutMk cId="218654515" sldId="2147483678"/>
              <ac:picMk id="3" creationId="{7A99E06B-1E93-40C5-980F-A9DFE1C549AC}"/>
            </ac:picMkLst>
          </pc:picChg>
          <pc:picChg chg="add mod">
            <ac:chgData name="Dimitar Zahariev" userId="b84e4ebc77879e88" providerId="LiveId" clId="{3700EFBF-A6B9-418E-AEF0-C811B61A28C1}" dt="2019-12-01T15:14:10.592" v="926" actId="1076"/>
            <ac:picMkLst>
              <pc:docMk/>
              <pc:sldMasterMk cId="156789181" sldId="2147483675"/>
              <pc:sldLayoutMk cId="218654515" sldId="2147483678"/>
              <ac:picMk id="7" creationId="{7E7F8A29-9872-49EB-9889-6CA0EC10C7E5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Submitted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bg-BG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M1</c:v>
                </c:pt>
                <c:pt idx="1">
                  <c:v>M2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44</c:v>
                </c:pt>
                <c:pt idx="1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E8-48D4-A60E-A0955F6215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8388048"/>
        <c:axId val="458388376"/>
      </c:barChart>
      <c:catAx>
        <c:axId val="458388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bg-BG"/>
          </a:p>
        </c:txPr>
        <c:crossAx val="458388376"/>
        <c:crosses val="autoZero"/>
        <c:auto val="1"/>
        <c:lblAlgn val="ctr"/>
        <c:lblOffset val="100"/>
        <c:noMultiLvlLbl val="0"/>
      </c:catAx>
      <c:valAx>
        <c:axId val="458388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bg-BG"/>
          </a:p>
        </c:txPr>
        <c:crossAx val="458388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bg-BG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29.3.2021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78811095-27E9-49AB-972B-D4E20B396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E923224B-0CC3-475A-8628-8A90751AE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88A3F3-90B1-4930-8D00-5603BDABEF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Calibri"/>
              </a:rPr>
              <a:t>© SoftUni – </a:t>
            </a:r>
            <a:r>
              <a:rPr kumimoji="0" lang="en-US" sz="11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Calibri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  <a:sym typeface="Calibri"/>
              </a:rPr>
              <a:t>. Copyrighted document. Unauthorized copy or reproduction is not permitted.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4489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229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059BE0-D868-413B-AAA1-1CC88D1F52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75F0223-87E3-4C05-91AA-A011DFE044FF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E49F29-3F5C-4DB2-AA79-A17D5A6A902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374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54D6516-9CC1-4493-A2E3-B2CCC2456BB3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C1A616-39F7-4D90-A521-962C4018BF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673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C77F2-5C89-4F9E-B2E0-8026E1A640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933984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58818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79045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205194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1060860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46074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sv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7.png"/><Relationship Id="rId4" Type="http://schemas.openxmlformats.org/officeDocument/2006/relationships/hyperlink" Target="https://softuni.org/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0.png"/><Relationship Id="rId7" Type="http://schemas.openxmlformats.org/officeDocument/2006/relationships/image" Target="../media/image21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11" Type="http://schemas.openxmlformats.org/officeDocument/2006/relationships/image" Target="../media/image37.png"/><Relationship Id="rId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41.png"/><Relationship Id="rId7" Type="http://schemas.openxmlformats.org/officeDocument/2006/relationships/image" Target="../media/image30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38.png"/><Relationship Id="rId5" Type="http://schemas.openxmlformats.org/officeDocument/2006/relationships/image" Target="../media/image42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4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7.png"/><Relationship Id="rId4" Type="http://schemas.openxmlformats.org/officeDocument/2006/relationships/hyperlink" Target="https://softuni.org/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0.png"/><Relationship Id="rId7" Type="http://schemas.openxmlformats.org/officeDocument/2006/relationships/image" Target="../media/image21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png"/><Relationship Id="rId11" Type="http://schemas.openxmlformats.org/officeDocument/2006/relationships/image" Target="../media/image37.png"/><Relationship Id="rId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41.png"/><Relationship Id="rId7" Type="http://schemas.openxmlformats.org/officeDocument/2006/relationships/image" Target="../media/image30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38.png"/><Relationship Id="rId5" Type="http://schemas.openxmlformats.org/officeDocument/2006/relationships/image" Target="../media/image42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43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44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5.png"/><Relationship Id="rId4" Type="http://schemas.openxmlformats.org/officeDocument/2006/relationships/image" Target="../media/image1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44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7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46.png"/><Relationship Id="rId2" Type="http://schemas.openxmlformats.org/officeDocument/2006/relationships/image" Target="../media/image1.emf"/><Relationship Id="rId16" Type="http://schemas.openxmlformats.org/officeDocument/2006/relationships/image" Target="../media/image5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49.pn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Relationship Id="rId14" Type="http://schemas.openxmlformats.org/officeDocument/2006/relationships/image" Target="../media/image48.pn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55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2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44.png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56.pn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61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8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44.png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6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4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0.png"/><Relationship Id="rId7" Type="http://schemas.openxmlformats.org/officeDocument/2006/relationships/image" Target="../media/image21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2.png"/><Relationship Id="rId11" Type="http://schemas.openxmlformats.org/officeDocument/2006/relationships/image" Target="../media/image37.png"/><Relationship Id="rId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41.png"/><Relationship Id="rId7" Type="http://schemas.openxmlformats.org/officeDocument/2006/relationships/image" Target="../media/image30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38.png"/><Relationship Id="rId5" Type="http://schemas.openxmlformats.org/officeDocument/2006/relationships/image" Target="../media/image42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43.pn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Relationship Id="rId5" Type="http://schemas.microsoft.com/office/2007/relationships/hdphoto" Target="../media/hdphoto2.wdp"/><Relationship Id="rId4" Type="http://schemas.openxmlformats.org/officeDocument/2006/relationships/image" Target="../media/image65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66.png"/><Relationship Id="rId4" Type="http://schemas.openxmlformats.org/officeDocument/2006/relationships/image" Target="../media/image1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6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Relationship Id="rId5" Type="http://schemas.microsoft.com/office/2007/relationships/hdphoto" Target="../media/hdphoto2.wdp"/><Relationship Id="rId4" Type="http://schemas.openxmlformats.org/officeDocument/2006/relationships/image" Target="../media/image65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Relationship Id="rId4" Type="http://schemas.microsoft.com/office/2007/relationships/hdphoto" Target="../media/hdphoto2.wdp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8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67.png"/><Relationship Id="rId2" Type="http://schemas.openxmlformats.org/officeDocument/2006/relationships/image" Target="../media/image1.emf"/><Relationship Id="rId16" Type="http://schemas.openxmlformats.org/officeDocument/2006/relationships/image" Target="../media/image7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70.pn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Relationship Id="rId14" Type="http://schemas.openxmlformats.org/officeDocument/2006/relationships/image" Target="../media/image69.png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55.png"/><Relationship Id="rId2" Type="http://schemas.openxmlformats.org/officeDocument/2006/relationships/image" Target="../media/image1.emf"/><Relationship Id="rId16" Type="http://schemas.microsoft.com/office/2007/relationships/hdphoto" Target="../media/hdphoto2.wdp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2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65.png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56.png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61.png"/><Relationship Id="rId2" Type="http://schemas.openxmlformats.org/officeDocument/2006/relationships/image" Target="../media/image1.emf"/><Relationship Id="rId16" Type="http://schemas.microsoft.com/office/2007/relationships/hdphoto" Target="../media/hdphoto2.wdp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8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62.png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7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0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E66E049-81E2-4AE4-8AEE-89A5335A584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7631" y="2721472"/>
            <a:ext cx="5437955" cy="157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0" y="27569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809628" y="703244"/>
            <a:ext cx="654514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1F0BE-C845-41D7-980D-08F473447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1AECB-B130-49B3-BA09-BE6F94994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059D535-5F61-423F-B295-136EB6A19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833419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40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3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22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7832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36257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30709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33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0799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0543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85134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E7F8A29-9872-49EB-9889-6CA0EC10C7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2334" y="1229473"/>
            <a:ext cx="2904155" cy="224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70593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00426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9153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106118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1" y="5184002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5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9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2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5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3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3" y="321502"/>
            <a:ext cx="11083636" cy="882654"/>
          </a:xfrm>
        </p:spPr>
        <p:txBody>
          <a:bodyPr/>
          <a:lstStyle>
            <a:lvl1pPr algn="ctr" latinLnBrk="0">
              <a:defRPr sz="4797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2911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3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7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6153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8351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9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9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400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400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400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40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40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40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40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40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6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28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2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9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2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400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400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400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40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40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40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40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40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4010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055373AC-9AA7-423B-BA00-BA1C74164DBD}" type="datetime1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latinLnBrk="0">
              <a:defRPr/>
            </a:lvl1pPr>
          </a:lstStyle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1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7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11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400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400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400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40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40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40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40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40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9358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5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7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2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46712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1" y="3408498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7" y="1371604"/>
            <a:ext cx="9049234" cy="5207396"/>
          </a:xfrm>
        </p:spPr>
        <p:txBody>
          <a:bodyPr>
            <a:normAutofit/>
          </a:bodyPr>
          <a:lstStyle>
            <a:lvl1pPr marL="513888" indent="-513888" latinLnBrk="0">
              <a:buFont typeface="+mj-lt"/>
              <a:buAutoNum type="arabicPeriod"/>
              <a:defRPr sz="3599">
                <a:solidFill>
                  <a:schemeClr val="tx1"/>
                </a:solidFill>
              </a:defRPr>
            </a:lvl1pPr>
            <a:lvl2pPr>
              <a:defRPr sz="3399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94516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3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7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5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1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98377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8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6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8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3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1120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1" y="6454760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399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2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7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6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57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9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8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2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8" y="2584291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9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 sz="2799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2999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2999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2999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2999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54202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4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61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9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2" y="6035668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4" y="6035668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61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8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09744"/>
            <a:ext cx="2951518" cy="39554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34540"/>
            <a:ext cx="2951518" cy="36323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67794"/>
            <a:ext cx="2951518" cy="52481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1050"/>
            <a:ext cx="2951518" cy="460181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12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8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7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4772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42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5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97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latinLnBrk="0"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9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6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9" y="3314708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9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5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6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9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7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1410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" y="6184677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9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7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8" y="6390564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7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82755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3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9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7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84709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7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9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4" y="6721486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8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6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15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8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4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9" y="1702477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7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7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7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7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5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8" y="1702475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5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5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5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5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21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4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5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7" y="1297097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8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7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5336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8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8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90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8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5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7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9773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 latinLnBrk="0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>
              <a:defRPr/>
            </a:lvl2pPr>
          </a:lstStyle>
          <a:p>
            <a:pPr lvl="0"/>
            <a:r>
              <a:rPr lang="en-GB" dirty="0"/>
              <a:t>…</a:t>
            </a:r>
          </a:p>
          <a:p>
            <a:pPr lvl="1"/>
            <a:r>
              <a:rPr lang="en-GB" dirty="0"/>
              <a:t>…</a:t>
            </a:r>
          </a:p>
          <a:p>
            <a:pPr lvl="1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055373AC-9AA7-423B-BA00-BA1C74164DBD}" type="datetime1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latinLnBrk="0">
              <a:defRPr/>
            </a:lvl1pPr>
          </a:lstStyle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2" y="1186311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9" y="5017466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5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31" y="1319427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8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05943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02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1" y="6454760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399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2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7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6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57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9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8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2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8" y="2584291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9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 sz="2799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2999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2999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2999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2999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98155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12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7027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592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3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064" y="276382"/>
            <a:ext cx="1820323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9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5072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ECF49BE-911D-4AA9-ACBB-00FF28322ABD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263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64148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4423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550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8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5338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33" y="264473"/>
            <a:ext cx="1929016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43479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45249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E7F8A29-9872-49EB-9889-6CA0EC10C7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2334" y="1229473"/>
            <a:ext cx="2904155" cy="224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055373AC-9AA7-423B-BA00-BA1C74164DBD}" type="datetime1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 latinLnBrk="0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1121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880169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055373AC-9AA7-423B-BA00-BA1C74164DBD}" type="datetime1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latinLnBrk="0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9103550-B62A-4EFE-815D-0BE048B690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508" y="274677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DC34D6-9228-4253-9C4C-D8A6DA24AA56}"/>
              </a:ext>
            </a:extLst>
          </p:cNvPr>
          <p:cNvSpPr/>
          <p:nvPr userDrawn="1"/>
        </p:nvSpPr>
        <p:spPr>
          <a:xfrm>
            <a:off x="-3176" y="9525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298FECF-EFE4-4F1B-B56E-2184F0CA17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508" y="284202"/>
            <a:ext cx="2126081" cy="530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D2D4F1-AF85-4B10-8FB0-9E23BF5A25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  <a:endParaRPr lang="bg-BG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150CCF-9572-47BC-99D4-752FC5DAD94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055373AC-9AA7-423B-BA00-BA1C74164DBD}" type="datetime1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0209300-FF05-499D-B365-957E5FF1290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latinLnBrk="0">
              <a:defRPr/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A4ACB69-3FFB-4CAD-A98D-4B0BB5C8201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latinLnBrk="0">
              <a:defRPr/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 latinLnBrk="0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 latinLnBrk="0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 latinLnBrk="0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79" r:id="rId3"/>
    <p:sldLayoutId id="2147483680" r:id="rId4"/>
    <p:sldLayoutId id="2147483677" r:id="rId5"/>
    <p:sldLayoutId id="2147483683" r:id="rId6"/>
    <p:sldLayoutId id="2147483681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49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1" y="3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2353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0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255" indent="-360255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803034" indent="-360255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255336" indent="-360255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1699703" indent="-352319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058370" indent="-266620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7" y="6397198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30" y="6397198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8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3318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1553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hyperlink" Target="http://www.postbank.bg/" TargetMode="External"/><Relationship Id="rId18" Type="http://schemas.openxmlformats.org/officeDocument/2006/relationships/image" Target="../media/image91.png"/><Relationship Id="rId26" Type="http://schemas.openxmlformats.org/officeDocument/2006/relationships/image" Target="../media/image95.png"/><Relationship Id="rId3" Type="http://schemas.openxmlformats.org/officeDocument/2006/relationships/hyperlink" Target="https://www.superhosting.bg/?gclid=CjwKCAjw5fzrBRASEiwAD2OSV2HM9vD3KXFwexq_hE27VNo1Gx0yBWBbYg7Ef677GKVaQu7Vn2bX7hoCIkoQAvD_BwE" TargetMode="External"/><Relationship Id="rId21" Type="http://schemas.openxmlformats.org/officeDocument/2006/relationships/hyperlink" Target="http://www.telenor.bg/" TargetMode="External"/><Relationship Id="rId7" Type="http://schemas.openxmlformats.org/officeDocument/2006/relationships/hyperlink" Target="http://www.infragistics.com/" TargetMode="External"/><Relationship Id="rId12" Type="http://schemas.openxmlformats.org/officeDocument/2006/relationships/image" Target="../media/image88.png"/><Relationship Id="rId17" Type="http://schemas.openxmlformats.org/officeDocument/2006/relationships/hyperlink" Target="https://netpeak.bg/" TargetMode="External"/><Relationship Id="rId25" Type="http://schemas.openxmlformats.org/officeDocument/2006/relationships/hyperlink" Target="http://www.xs-software.com/" TargetMode="Externa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90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5.jpeg"/><Relationship Id="rId11" Type="http://schemas.openxmlformats.org/officeDocument/2006/relationships/hyperlink" Target="https://motion-software.com/" TargetMode="External"/><Relationship Id="rId24" Type="http://schemas.openxmlformats.org/officeDocument/2006/relationships/image" Target="../media/image94.png"/><Relationship Id="rId5" Type="http://schemas.openxmlformats.org/officeDocument/2006/relationships/hyperlink" Target="https://stemo.bg/en/" TargetMode="External"/><Relationship Id="rId15" Type="http://schemas.openxmlformats.org/officeDocument/2006/relationships/hyperlink" Target="http://smartit.bg/" TargetMode="External"/><Relationship Id="rId23" Type="http://schemas.openxmlformats.org/officeDocument/2006/relationships/hyperlink" Target="https://www.sbtech.com/" TargetMode="External"/><Relationship Id="rId10" Type="http://schemas.openxmlformats.org/officeDocument/2006/relationships/image" Target="../media/image87.png"/><Relationship Id="rId19" Type="http://schemas.openxmlformats.org/officeDocument/2006/relationships/hyperlink" Target="https://www.softwaregroup.com/" TargetMode="External"/><Relationship Id="rId4" Type="http://schemas.openxmlformats.org/officeDocument/2006/relationships/image" Target="../media/image84.png"/><Relationship Id="rId9" Type="http://schemas.openxmlformats.org/officeDocument/2006/relationships/hyperlink" Target="https://www.indeavr.com/en" TargetMode="External"/><Relationship Id="rId14" Type="http://schemas.openxmlformats.org/officeDocument/2006/relationships/image" Target="../media/image89.png"/><Relationship Id="rId22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96.jpeg"/><Relationship Id="rId7" Type="http://schemas.openxmlformats.org/officeDocument/2006/relationships/image" Target="../media/image9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97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99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0.png"/><Relationship Id="rId4" Type="http://schemas.openxmlformats.org/officeDocument/2006/relationships/hyperlink" Target="https://softuni.bg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softuni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mpany Web Site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https://softuni.org</a:t>
            </a:r>
            <a:endParaRPr lang="en-US" dirty="0"/>
          </a:p>
        </p:txBody>
      </p:sp>
      <p:sp>
        <p:nvSpPr>
          <p:cNvPr id="11" name="Company Name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0" name="Author Position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9" name="Author Name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" name="Presentation Subtitle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Relational Databases. NoSQL Databases. Analytics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Databases and Analytics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D9937DE-6FCA-4632-A619-2CD3E609D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220" y="2721473"/>
            <a:ext cx="5437955" cy="157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b="1" dirty="0"/>
              <a:t>SQL Databases</a:t>
            </a:r>
          </a:p>
          <a:p>
            <a:pPr lvl="1"/>
            <a:r>
              <a:rPr lang="en-US" sz="3000" b="1" dirty="0"/>
              <a:t>Single Database </a:t>
            </a:r>
            <a:r>
              <a:rPr lang="en-US" sz="3000" dirty="0"/>
              <a:t>- fully managed, isolated database</a:t>
            </a:r>
          </a:p>
          <a:p>
            <a:pPr lvl="1"/>
            <a:r>
              <a:rPr lang="en-US" sz="3000" b="1" dirty="0"/>
              <a:t>Elastic Pool </a:t>
            </a:r>
            <a:r>
              <a:rPr lang="en-US" sz="3000" dirty="0"/>
              <a:t>- collection of databases with a shared set of resources</a:t>
            </a:r>
          </a:p>
          <a:p>
            <a:pPr lvl="1"/>
            <a:r>
              <a:rPr lang="en-US" sz="3000" b="1" dirty="0"/>
              <a:t>Database Server </a:t>
            </a:r>
            <a:r>
              <a:rPr lang="en-US" sz="3000" dirty="0"/>
              <a:t>- groups of single databases and elastic pools</a:t>
            </a:r>
          </a:p>
          <a:p>
            <a:r>
              <a:rPr lang="en-US" sz="3200" b="1" dirty="0"/>
              <a:t>SQL Managed Instances</a:t>
            </a:r>
          </a:p>
          <a:p>
            <a:pPr lvl="1"/>
            <a:r>
              <a:rPr lang="en-US" sz="3000" dirty="0"/>
              <a:t>Fully managed instance, easy migration</a:t>
            </a:r>
          </a:p>
          <a:p>
            <a:r>
              <a:rPr lang="en-US" sz="3200" b="1" dirty="0"/>
              <a:t>SQL Virtual Machines</a:t>
            </a:r>
          </a:p>
          <a:p>
            <a:pPr lvl="1"/>
            <a:r>
              <a:rPr lang="en-US" sz="3000" dirty="0"/>
              <a:t>Full administrative control over SQL &amp; OS</a:t>
            </a:r>
          </a:p>
          <a:p>
            <a:pPr lvl="1"/>
            <a:r>
              <a:rPr lang="en-US" sz="3000" dirty="0"/>
              <a:t>Option for Bring Your Own License (BYOL)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3D971-45F4-41D9-A9B7-646EAF91B4AF}"/>
              </a:ext>
            </a:extLst>
          </p:cNvPr>
          <p:cNvSpPr txBox="1"/>
          <p:nvPr/>
        </p:nvSpPr>
        <p:spPr>
          <a:xfrm>
            <a:off x="0" y="6249702"/>
            <a:ext cx="12192000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https://docs.microsoft.com/en-us/azure/sql-database/</a:t>
            </a:r>
          </a:p>
        </p:txBody>
      </p:sp>
    </p:spTree>
    <p:extLst>
      <p:ext uri="{BB962C8B-B14F-4D97-AF65-F5344CB8AC3E}">
        <p14:creationId xmlns:p14="http://schemas.microsoft.com/office/powerpoint/2010/main" val="312099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atinLnBrk="0"/>
            <a:r>
              <a:rPr lang="en-US" sz="3200" b="1" dirty="0" err="1"/>
              <a:t>vCore</a:t>
            </a:r>
            <a:r>
              <a:rPr lang="en-US" sz="3200" b="1" dirty="0"/>
              <a:t>-based</a:t>
            </a:r>
          </a:p>
          <a:p>
            <a:pPr lvl="1" latinLnBrk="0"/>
            <a:r>
              <a:rPr lang="en-US" sz="2800" dirty="0"/>
              <a:t>Choose the number of </a:t>
            </a:r>
            <a:r>
              <a:rPr lang="en-US" sz="2800" dirty="0" err="1"/>
              <a:t>vCores</a:t>
            </a:r>
            <a:r>
              <a:rPr lang="en-US" sz="2800" dirty="0"/>
              <a:t>, the amount of memory, and the amount and speed of storage</a:t>
            </a:r>
            <a:endParaRPr lang="en-US" sz="3000" dirty="0"/>
          </a:p>
          <a:p>
            <a:pPr latinLnBrk="0"/>
            <a:r>
              <a:rPr lang="en-US" sz="3200" b="1" dirty="0"/>
              <a:t>DTU-based </a:t>
            </a:r>
            <a:r>
              <a:rPr lang="en-US" sz="3200" dirty="0"/>
              <a:t>(DTU = Database Transaction Unit)</a:t>
            </a:r>
          </a:p>
          <a:p>
            <a:pPr lvl="1" latinLnBrk="0"/>
            <a:r>
              <a:rPr lang="en-US" sz="2800" dirty="0"/>
              <a:t>Offers a blend of compute, memory, and I/O resources in three service tiers</a:t>
            </a:r>
            <a:endParaRPr lang="en-US" sz="3000" dirty="0"/>
          </a:p>
          <a:p>
            <a:pPr latinLnBrk="0"/>
            <a:r>
              <a:rPr lang="en-US" sz="3200" b="1" dirty="0"/>
              <a:t>Serverless</a:t>
            </a:r>
          </a:p>
          <a:p>
            <a:pPr lvl="1" latinLnBrk="0"/>
            <a:r>
              <a:rPr lang="en-US" sz="2800" dirty="0"/>
              <a:t>Automatically scales compute based on workload demand, and bills for the amount of compute used per second</a:t>
            </a:r>
            <a:endParaRPr lang="en-US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Purchasing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3D971-45F4-41D9-A9B7-646EAF91B4AF}"/>
              </a:ext>
            </a:extLst>
          </p:cNvPr>
          <p:cNvSpPr txBox="1"/>
          <p:nvPr/>
        </p:nvSpPr>
        <p:spPr>
          <a:xfrm>
            <a:off x="0" y="6249702"/>
            <a:ext cx="12192000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https://docs.microsoft.com/en-us/azure/sql-database/sql-database-purchase-models</a:t>
            </a:r>
          </a:p>
        </p:txBody>
      </p:sp>
    </p:spTree>
    <p:extLst>
      <p:ext uri="{BB962C8B-B14F-4D97-AF65-F5344CB8AC3E}">
        <p14:creationId xmlns:p14="http://schemas.microsoft.com/office/powerpoint/2010/main" val="52350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General Purpose </a:t>
            </a:r>
            <a:r>
              <a:rPr lang="en-US" sz="2400" dirty="0"/>
              <a:t>(Standard)</a:t>
            </a:r>
          </a:p>
          <a:p>
            <a:pPr lvl="1"/>
            <a:r>
              <a:rPr lang="en-US" sz="2400" dirty="0"/>
              <a:t>Designed for common workloads</a:t>
            </a:r>
          </a:p>
          <a:p>
            <a:pPr lvl="1"/>
            <a:r>
              <a:rPr lang="en-US" sz="2400" dirty="0"/>
              <a:t>Offers budget-oriented balanced compute and storage options</a:t>
            </a:r>
          </a:p>
          <a:p>
            <a:r>
              <a:rPr lang="en-US" sz="2400" b="1" dirty="0"/>
              <a:t>Business Critical </a:t>
            </a:r>
            <a:r>
              <a:rPr lang="en-US" sz="2400" dirty="0"/>
              <a:t>(Premium)</a:t>
            </a:r>
          </a:p>
          <a:p>
            <a:pPr lvl="1"/>
            <a:r>
              <a:rPr lang="en-US" sz="2400" dirty="0"/>
              <a:t>Designed for OLTP applications with high transaction rate and lowest-latency I/O</a:t>
            </a:r>
          </a:p>
          <a:p>
            <a:pPr lvl="1"/>
            <a:r>
              <a:rPr lang="en-US" sz="2400" dirty="0"/>
              <a:t>Offers the highest resilience to failures by using several isolated replicas</a:t>
            </a:r>
          </a:p>
          <a:p>
            <a:r>
              <a:rPr lang="en-US" sz="2400" b="1" dirty="0"/>
              <a:t>Hyperscale</a:t>
            </a:r>
          </a:p>
          <a:p>
            <a:pPr lvl="1"/>
            <a:r>
              <a:rPr lang="en-US" sz="2400" dirty="0"/>
              <a:t>Designed for very large OLTP database</a:t>
            </a:r>
          </a:p>
          <a:p>
            <a:pPr lvl="1"/>
            <a:r>
              <a:rPr lang="en-US" sz="2400" dirty="0"/>
              <a:t>Offers the ability to auto-scale storage and scale compute fluidly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Tiers*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3D971-45F4-41D9-A9B7-646EAF91B4AF}"/>
              </a:ext>
            </a:extLst>
          </p:cNvPr>
          <p:cNvSpPr txBox="1"/>
          <p:nvPr/>
        </p:nvSpPr>
        <p:spPr>
          <a:xfrm>
            <a:off x="0" y="6249702"/>
            <a:ext cx="12192000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https://docs.microsoft.com/en-us/azure/sql-database/sql-database-service-tiers-general-purpose-business-critical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20236C-1C1E-4F0D-A886-1E615BC47AD4}"/>
              </a:ext>
            </a:extLst>
          </p:cNvPr>
          <p:cNvSpPr txBox="1"/>
          <p:nvPr/>
        </p:nvSpPr>
        <p:spPr>
          <a:xfrm>
            <a:off x="9471447" y="1196125"/>
            <a:ext cx="2530151" cy="18228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* </a:t>
            </a:r>
            <a:r>
              <a:rPr lang="en-US" sz="2400" b="1" dirty="0"/>
              <a:t>Basic</a:t>
            </a:r>
            <a:r>
              <a:rPr lang="en-US" sz="2400" dirty="0"/>
              <a:t>, </a:t>
            </a:r>
            <a:r>
              <a:rPr lang="en-US" sz="2400" b="1" dirty="0"/>
              <a:t>Standard</a:t>
            </a:r>
            <a:r>
              <a:rPr lang="en-US" sz="2400" dirty="0"/>
              <a:t>, and </a:t>
            </a:r>
            <a:r>
              <a:rPr lang="en-US" sz="2400" b="1" dirty="0"/>
              <a:t>Premium</a:t>
            </a:r>
            <a:r>
              <a:rPr lang="en-US" sz="2400" dirty="0"/>
              <a:t> are applicable for the </a:t>
            </a:r>
            <a:r>
              <a:rPr lang="en-US" sz="2400" b="1" dirty="0"/>
              <a:t>DTU model</a:t>
            </a:r>
          </a:p>
        </p:txBody>
      </p:sp>
    </p:spTree>
    <p:extLst>
      <p:ext uri="{BB962C8B-B14F-4D97-AF65-F5344CB8AC3E}">
        <p14:creationId xmlns:p14="http://schemas.microsoft.com/office/powerpoint/2010/main" val="311312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Azure Portal</a:t>
            </a:r>
          </a:p>
          <a:p>
            <a:r>
              <a:rPr lang="en-US" sz="3200" dirty="0"/>
              <a:t>Azure CLI &amp; Azure PowerShell</a:t>
            </a:r>
          </a:p>
          <a:p>
            <a:r>
              <a:rPr lang="en-US" sz="3200" dirty="0"/>
              <a:t>SQL Server Management Studio (SSMS)</a:t>
            </a:r>
          </a:p>
          <a:p>
            <a:r>
              <a:rPr lang="en-US" sz="3200" dirty="0"/>
              <a:t>SQL Server Data Tools for Visual Studio (SSDT)</a:t>
            </a:r>
          </a:p>
          <a:p>
            <a:r>
              <a:rPr lang="en-US" sz="3200" dirty="0"/>
              <a:t>Visual Studio Code</a:t>
            </a:r>
          </a:p>
          <a:p>
            <a:r>
              <a:rPr lang="en-US" sz="3200" dirty="0"/>
              <a:t>Azure Data Studio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6EF7A-FBB1-449F-8931-FA0FB83EEF4C}"/>
              </a:ext>
            </a:extLst>
          </p:cNvPr>
          <p:cNvSpPr txBox="1"/>
          <p:nvPr/>
        </p:nvSpPr>
        <p:spPr>
          <a:xfrm>
            <a:off x="9471447" y="1196125"/>
            <a:ext cx="2530151" cy="101031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+ The good old SQLCMD tool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86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Practice: Relational Databases</a:t>
            </a:r>
            <a:endParaRPr lang="bg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1BDA3-1568-4FA9-867E-D3CB207F28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Azure SQL</a:t>
            </a:r>
            <a:endParaRPr lang="bg-BG" b="0" dirty="0"/>
          </a:p>
        </p:txBody>
      </p:sp>
    </p:spTree>
    <p:extLst>
      <p:ext uri="{BB962C8B-B14F-4D97-AF65-F5344CB8AC3E}">
        <p14:creationId xmlns:p14="http://schemas.microsoft.com/office/powerpoint/2010/main" val="360221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NoSQL Databases</a:t>
            </a:r>
            <a:endParaRPr lang="bg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1BDA3-1568-4FA9-867E-D3CB207F28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Azure Cosmos DB</a:t>
            </a:r>
            <a:endParaRPr lang="bg-BG" b="0" dirty="0"/>
          </a:p>
        </p:txBody>
      </p:sp>
    </p:spTree>
    <p:extLst>
      <p:ext uri="{BB962C8B-B14F-4D97-AF65-F5344CB8AC3E}">
        <p14:creationId xmlns:p14="http://schemas.microsoft.com/office/powerpoint/2010/main" val="320837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atinLnBrk="0">
              <a:lnSpc>
                <a:spcPct val="100000"/>
              </a:lnSpc>
            </a:pPr>
            <a:r>
              <a:rPr lang="en-US" sz="3200" dirty="0"/>
              <a:t>RDBMS offer structured data and universal language (SQL)</a:t>
            </a:r>
          </a:p>
          <a:p>
            <a:pPr latinLnBrk="0">
              <a:lnSpc>
                <a:spcPct val="100000"/>
              </a:lnSpc>
            </a:pPr>
            <a:r>
              <a:rPr lang="en-US" sz="3200" dirty="0"/>
              <a:t>RDBMS follow ACID rules:</a:t>
            </a:r>
          </a:p>
          <a:p>
            <a:pPr lvl="1" latinLnBrk="0">
              <a:lnSpc>
                <a:spcPct val="100000"/>
              </a:lnSpc>
            </a:pPr>
            <a:r>
              <a:rPr lang="en-US" sz="3000" b="1" dirty="0"/>
              <a:t>Atomicity</a:t>
            </a:r>
            <a:r>
              <a:rPr lang="en-US" sz="3000" dirty="0"/>
              <a:t> – transactions are threated as single units</a:t>
            </a:r>
          </a:p>
          <a:p>
            <a:pPr lvl="1" latinLnBrk="0">
              <a:lnSpc>
                <a:spcPct val="100000"/>
              </a:lnSpc>
            </a:pPr>
            <a:r>
              <a:rPr lang="en-US" sz="3000" b="1" dirty="0"/>
              <a:t>Consistency</a:t>
            </a:r>
            <a:r>
              <a:rPr lang="en-US" sz="3000" dirty="0"/>
              <a:t> – transactions bring DB from one valid state to another. Written data must be valid according to all rules</a:t>
            </a:r>
          </a:p>
          <a:p>
            <a:pPr lvl="1" latinLnBrk="0">
              <a:lnSpc>
                <a:spcPct val="100000"/>
              </a:lnSpc>
            </a:pPr>
            <a:r>
              <a:rPr lang="en-US" sz="3000" b="1" dirty="0"/>
              <a:t>Isolation</a:t>
            </a:r>
            <a:r>
              <a:rPr lang="en-US" sz="3000" dirty="0"/>
              <a:t> – concurrent execution of transactions leaves the DB in the same state as if they were executed sequentially</a:t>
            </a:r>
          </a:p>
          <a:p>
            <a:pPr lvl="1" latinLnBrk="0">
              <a:lnSpc>
                <a:spcPct val="100000"/>
              </a:lnSpc>
            </a:pPr>
            <a:r>
              <a:rPr lang="en-US" sz="3000" b="1" dirty="0"/>
              <a:t>Durability</a:t>
            </a:r>
            <a:r>
              <a:rPr lang="en-US" sz="3000" dirty="0"/>
              <a:t> – committed transaction remains committed even in case of system failure</a:t>
            </a:r>
          </a:p>
          <a:p>
            <a:pPr latinLnBrk="0">
              <a:lnSpc>
                <a:spcPct val="100000"/>
              </a:lnSpc>
            </a:pPr>
            <a:r>
              <a:rPr lang="en-US" sz="3200" dirty="0"/>
              <a:t>Reasons to move on – hard to scale &amp; the need for unstructured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NoSQL Databases</a:t>
            </a:r>
          </a:p>
        </p:txBody>
      </p:sp>
    </p:spTree>
    <p:extLst>
      <p:ext uri="{BB962C8B-B14F-4D97-AF65-F5344CB8AC3E}">
        <p14:creationId xmlns:p14="http://schemas.microsoft.com/office/powerpoint/2010/main" val="113737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NoSQL = Not-only-SQL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NoSQL databases store unstructured data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Data is stored in a denormalized form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Key features offered:</a:t>
            </a:r>
          </a:p>
          <a:p>
            <a:pPr lvl="1">
              <a:lnSpc>
                <a:spcPct val="100000"/>
              </a:lnSpc>
            </a:pPr>
            <a:r>
              <a:rPr lang="en-US" sz="3000" b="1" dirty="0"/>
              <a:t>Speed</a:t>
            </a:r>
            <a:r>
              <a:rPr lang="en-US" sz="3000" dirty="0"/>
              <a:t> – very fast response, usually the data is stored in memory</a:t>
            </a:r>
          </a:p>
          <a:p>
            <a:pPr lvl="1">
              <a:lnSpc>
                <a:spcPct val="100000"/>
              </a:lnSpc>
            </a:pPr>
            <a:r>
              <a:rPr lang="en-US" sz="3000" b="1" dirty="0"/>
              <a:t>Scale</a:t>
            </a:r>
            <a:r>
              <a:rPr lang="en-US" sz="3000" dirty="0"/>
              <a:t> – easily scalable, following the ever-growing demand</a:t>
            </a:r>
          </a:p>
          <a:p>
            <a:pPr lvl="1">
              <a:lnSpc>
                <a:spcPct val="100000"/>
              </a:lnSpc>
            </a:pPr>
            <a:r>
              <a:rPr lang="en-US" sz="3000" b="1" dirty="0"/>
              <a:t>Continuous availability </a:t>
            </a:r>
            <a:r>
              <a:rPr lang="en-US" sz="3000" dirty="0"/>
              <a:t>– redundant copies across multiple locations with no downtime</a:t>
            </a:r>
          </a:p>
          <a:p>
            <a:pPr lvl="1">
              <a:lnSpc>
                <a:spcPct val="100000"/>
              </a:lnSpc>
            </a:pPr>
            <a:r>
              <a:rPr lang="en-US" sz="3000" b="1" dirty="0"/>
              <a:t>Location independence </a:t>
            </a:r>
            <a:r>
              <a:rPr lang="en-US" sz="3000" dirty="0"/>
              <a:t>– serve data quickly to multiple locations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Databases</a:t>
            </a:r>
          </a:p>
        </p:txBody>
      </p:sp>
    </p:spTree>
    <p:extLst>
      <p:ext uri="{BB962C8B-B14F-4D97-AF65-F5344CB8AC3E}">
        <p14:creationId xmlns:p14="http://schemas.microsoft.com/office/powerpoint/2010/main" val="95751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Main characteristics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Collection of keys associated with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Keys are represented with strings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Values are stored as BLOBs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 query language, just simple commands (put, get, delete, …)</a:t>
            </a:r>
          </a:p>
          <a:p>
            <a:pPr>
              <a:lnSpc>
                <a:spcPct val="100000"/>
              </a:lnSpc>
            </a:pPr>
            <a:r>
              <a:rPr lang="en-US" dirty="0"/>
              <a:t>Use Cases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Session tracking, shopping carts, …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Redis, Cassandra, Memcached, Couchbase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Types: Key-Value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9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atinLnBrk="0">
              <a:lnSpc>
                <a:spcPct val="100000"/>
              </a:lnSpc>
            </a:pPr>
            <a:r>
              <a:rPr lang="en-US" dirty="0"/>
              <a:t>Main characteristics</a:t>
            </a:r>
          </a:p>
          <a:p>
            <a:pPr lvl="1" latinLnBrk="0">
              <a:lnSpc>
                <a:spcPct val="100000"/>
              </a:lnSpc>
            </a:pPr>
            <a:r>
              <a:rPr lang="en-US" dirty="0"/>
              <a:t>Similar to key-value DBs, but values store XML, JSON, or BSON</a:t>
            </a:r>
          </a:p>
          <a:p>
            <a:pPr lvl="1" latinLnBrk="0">
              <a:lnSpc>
                <a:spcPct val="100000"/>
              </a:lnSpc>
            </a:pPr>
            <a:r>
              <a:rPr lang="en-US" dirty="0"/>
              <a:t>Offers storage of complex data like trees, collections, dictionaries</a:t>
            </a:r>
          </a:p>
          <a:p>
            <a:pPr lvl="1" latinLnBrk="0">
              <a:lnSpc>
                <a:spcPct val="100000"/>
              </a:lnSpc>
            </a:pPr>
            <a:r>
              <a:rPr lang="en-US" dirty="0"/>
              <a:t>Doesn’t support relations and joins</a:t>
            </a:r>
          </a:p>
          <a:p>
            <a:pPr lvl="1" latinLnBrk="0">
              <a:lnSpc>
                <a:spcPct val="100000"/>
              </a:lnSpc>
            </a:pPr>
            <a:r>
              <a:rPr lang="en-US" dirty="0"/>
              <a:t>No query language</a:t>
            </a:r>
          </a:p>
          <a:p>
            <a:pPr latinLnBrk="0">
              <a:lnSpc>
                <a:spcPct val="100000"/>
              </a:lnSpc>
            </a:pPr>
            <a:r>
              <a:rPr lang="en-US" dirty="0"/>
              <a:t>Examples</a:t>
            </a:r>
          </a:p>
          <a:p>
            <a:pPr lvl="1" latinLnBrk="0">
              <a:lnSpc>
                <a:spcPct val="100000"/>
              </a:lnSpc>
            </a:pPr>
            <a:r>
              <a:rPr lang="en-US" dirty="0"/>
              <a:t>MongoDB, CouchDB, </a:t>
            </a:r>
            <a:r>
              <a:rPr lang="en-US" dirty="0" err="1"/>
              <a:t>OrientDB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Types: Document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1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A666E8-476F-4ED9-8321-BC8B7B99D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Questions?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A82AF-B841-4AD8-88B2-39B74FFEFA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614DA1-64CB-4F6C-B7AA-239617E3496E}"/>
              </a:ext>
            </a:extLst>
          </p:cNvPr>
          <p:cNvSpPr txBox="1"/>
          <p:nvPr/>
        </p:nvSpPr>
        <p:spPr>
          <a:xfrm>
            <a:off x="419102" y="1676400"/>
            <a:ext cx="113537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sli.do</a:t>
            </a:r>
            <a:endParaRPr kumimoji="0" lang="bg-BG" sz="6600" b="1" i="0" u="none" strike="noStrike" kern="1200" cap="none" spc="0" normalizeH="0" baseline="0" noProof="0">
              <a:ln>
                <a:noFill/>
              </a:ln>
              <a:solidFill>
                <a:srgbClr val="FFA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3BC9B-FAD6-4DDC-9A8B-760ACC93737F}"/>
              </a:ext>
            </a:extLst>
          </p:cNvPr>
          <p:cNvSpPr txBox="1"/>
          <p:nvPr/>
        </p:nvSpPr>
        <p:spPr>
          <a:xfrm>
            <a:off x="419102" y="2743200"/>
            <a:ext cx="113537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#azure-essentials</a:t>
            </a:r>
            <a:endParaRPr kumimoji="0" lang="bg-BG" sz="6600" b="1" i="0" u="none" strike="noStrike" kern="1200" cap="none" spc="0" normalizeH="0" baseline="0" noProof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23140-F92B-4E16-B05D-4421FF78CE23}"/>
              </a:ext>
            </a:extLst>
          </p:cNvPr>
          <p:cNvSpPr txBox="1"/>
          <p:nvPr/>
        </p:nvSpPr>
        <p:spPr>
          <a:xfrm>
            <a:off x="402182" y="4014557"/>
            <a:ext cx="113707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facebook.com</a:t>
            </a:r>
            <a:endParaRPr kumimoji="0" lang="bg-BG" sz="6600" b="1" i="0" u="none" strike="noStrike" kern="1200" cap="none" spc="0" normalizeH="0" baseline="0" noProof="0" dirty="0">
              <a:ln>
                <a:noFill/>
              </a:ln>
              <a:solidFill>
                <a:srgbClr val="FFA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8ABD3-F03E-4217-B80A-FB9EDDF69AB1}"/>
              </a:ext>
            </a:extLst>
          </p:cNvPr>
          <p:cNvSpPr txBox="1"/>
          <p:nvPr/>
        </p:nvSpPr>
        <p:spPr>
          <a:xfrm>
            <a:off x="353491" y="5068040"/>
            <a:ext cx="1148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/groups/azureesstentialsmarch2021/</a:t>
            </a:r>
            <a:endParaRPr kumimoji="0" lang="bg-BG" sz="40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47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Main characteristics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Store data in column families as rows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Rows have many columns associated with them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Each row can have different set of columns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Offer compression, aggregation queries, and scalability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They are fast to load and query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Cassandra, DynamoDB, </a:t>
            </a:r>
            <a:r>
              <a:rPr lang="en-US" dirty="0" err="1"/>
              <a:t>Hbase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Types: Column Store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Main characteristics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Data is stored in the form of nodes and edges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Nodes are the data entries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Edges are the relationships between the data entries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Edges can have their own properties and direction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Neo4J, </a:t>
            </a:r>
            <a:r>
              <a:rPr lang="en-US" dirty="0" err="1"/>
              <a:t>FlockDB</a:t>
            </a:r>
            <a:r>
              <a:rPr lang="en-US" dirty="0"/>
              <a:t>, </a:t>
            </a:r>
            <a:r>
              <a:rPr lang="en-US" dirty="0" err="1"/>
              <a:t>OrientDB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Types: Graph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09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It is the Microsoft’s NoSQL database solution</a:t>
            </a:r>
          </a:p>
          <a:p>
            <a:r>
              <a:rPr lang="en-US" sz="3200" dirty="0"/>
              <a:t>Supports </a:t>
            </a:r>
            <a:r>
              <a:rPr lang="en-US" sz="3200" b="1" dirty="0"/>
              <a:t>all four NoSQL models</a:t>
            </a:r>
          </a:p>
          <a:p>
            <a:r>
              <a:rPr lang="en-US" sz="3200" dirty="0"/>
              <a:t>Offers </a:t>
            </a:r>
            <a:r>
              <a:rPr lang="en-US" sz="3200" b="1" dirty="0"/>
              <a:t>multiple APIs</a:t>
            </a:r>
          </a:p>
          <a:p>
            <a:r>
              <a:rPr lang="en-US" sz="3200" dirty="0"/>
              <a:t>Some of the features include</a:t>
            </a:r>
          </a:p>
          <a:p>
            <a:pPr lvl="1"/>
            <a:r>
              <a:rPr lang="en-US" sz="3000" b="1" dirty="0"/>
              <a:t>Global distribution </a:t>
            </a:r>
            <a:r>
              <a:rPr lang="en-US" sz="3000" dirty="0"/>
              <a:t>for highly responsive and highly available apps</a:t>
            </a:r>
          </a:p>
          <a:p>
            <a:pPr lvl="1"/>
            <a:r>
              <a:rPr lang="en-US" sz="3000" b="1" dirty="0"/>
              <a:t>Elastic scalability </a:t>
            </a:r>
            <a:r>
              <a:rPr lang="en-US" sz="3000" dirty="0"/>
              <a:t>of throughput and storage</a:t>
            </a:r>
          </a:p>
          <a:p>
            <a:pPr lvl="1"/>
            <a:r>
              <a:rPr lang="en-US" sz="3000" b="1" dirty="0"/>
              <a:t>Five consistency levels </a:t>
            </a:r>
            <a:r>
              <a:rPr lang="en-US" sz="3000" dirty="0"/>
              <a:t>ranging from </a:t>
            </a:r>
            <a:r>
              <a:rPr lang="en-US" sz="3000" b="1" dirty="0"/>
              <a:t>strong</a:t>
            </a:r>
            <a:r>
              <a:rPr lang="en-US" sz="3000" dirty="0"/>
              <a:t> to </a:t>
            </a:r>
            <a:r>
              <a:rPr lang="en-US" sz="3000" b="1" dirty="0"/>
              <a:t>eventual</a:t>
            </a:r>
            <a:endParaRPr lang="en-US" sz="3000" dirty="0"/>
          </a:p>
          <a:p>
            <a:endParaRPr lang="en-US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Cosmos DB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3D971-45F4-41D9-A9B7-646EAF91B4AF}"/>
              </a:ext>
            </a:extLst>
          </p:cNvPr>
          <p:cNvSpPr txBox="1"/>
          <p:nvPr/>
        </p:nvSpPr>
        <p:spPr>
          <a:xfrm>
            <a:off x="0" y="6249702"/>
            <a:ext cx="12192000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https://docs.microsoft.com/en-us/azure/cosmos-db/introduction</a:t>
            </a:r>
          </a:p>
        </p:txBody>
      </p:sp>
    </p:spTree>
    <p:extLst>
      <p:ext uri="{BB962C8B-B14F-4D97-AF65-F5344CB8AC3E}">
        <p14:creationId xmlns:p14="http://schemas.microsoft.com/office/powerpoint/2010/main" val="204819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Picture is Worth a Thousand Words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175FEEDE-1D41-4056-A970-9C3B5A80F8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2" b="2263"/>
          <a:stretch/>
        </p:blipFill>
        <p:spPr>
          <a:xfrm>
            <a:off x="2324490" y="1111149"/>
            <a:ext cx="7543020" cy="572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3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b="1" dirty="0"/>
              <a:t>Core (SQL)</a:t>
            </a:r>
          </a:p>
          <a:p>
            <a:pPr marL="609219" lvl="1" indent="0">
              <a:buNone/>
            </a:pPr>
            <a:r>
              <a:rPr lang="en-US" sz="2400" dirty="0"/>
              <a:t>Document database that can be queried with SQL</a:t>
            </a:r>
          </a:p>
          <a:p>
            <a:r>
              <a:rPr lang="en-US" sz="2800" b="1" dirty="0"/>
              <a:t>Azure Cosmos DB for MongoDB API</a:t>
            </a:r>
          </a:p>
          <a:p>
            <a:pPr marL="609219" lvl="1" indent="0">
              <a:buNone/>
            </a:pPr>
            <a:r>
              <a:rPr lang="en-US" sz="2400" dirty="0"/>
              <a:t>Document database to support transition from MongoDB</a:t>
            </a:r>
          </a:p>
          <a:p>
            <a:r>
              <a:rPr lang="en-US" sz="2800" b="1" dirty="0"/>
              <a:t>Cassandra</a:t>
            </a:r>
          </a:p>
          <a:p>
            <a:pPr marL="609219" lvl="1" indent="0">
              <a:buNone/>
            </a:pPr>
            <a:r>
              <a:rPr lang="en-US" sz="2400" dirty="0"/>
              <a:t>Supports both Cassandra Query Language (CQL) and Cassandra-based tools</a:t>
            </a:r>
          </a:p>
          <a:p>
            <a:r>
              <a:rPr lang="en-US" sz="2800" b="1" dirty="0"/>
              <a:t>Azure Table</a:t>
            </a:r>
          </a:p>
          <a:p>
            <a:pPr marL="609219" lvl="1" indent="0">
              <a:buNone/>
            </a:pPr>
            <a:r>
              <a:rPr lang="en-US" sz="2400" dirty="0"/>
              <a:t>Applications written for Azure Table storage can migrate with no code change</a:t>
            </a:r>
          </a:p>
          <a:p>
            <a:r>
              <a:rPr lang="en-US" sz="2800" b="1" dirty="0"/>
              <a:t>Gremlin</a:t>
            </a:r>
          </a:p>
          <a:p>
            <a:pPr marL="609219" lvl="1" indent="0">
              <a:buNone/>
            </a:pPr>
            <a:r>
              <a:rPr lang="en-US" sz="2400" dirty="0"/>
              <a:t>Used to store and operate with graph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Cosmos DB Supported APIs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3D971-45F4-41D9-A9B7-646EAF91B4AF}"/>
              </a:ext>
            </a:extLst>
          </p:cNvPr>
          <p:cNvSpPr txBox="1"/>
          <p:nvPr/>
        </p:nvSpPr>
        <p:spPr>
          <a:xfrm>
            <a:off x="0" y="6249702"/>
            <a:ext cx="12192000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https://docs.microsoft.com/en-us/azure/cosmos-db/introduction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B7B2914-E931-4AFF-89F1-5EB759E57B61}"/>
              </a:ext>
            </a:extLst>
          </p:cNvPr>
          <p:cNvSpPr/>
          <p:nvPr/>
        </p:nvSpPr>
        <p:spPr>
          <a:xfrm>
            <a:off x="9981577" y="2257908"/>
            <a:ext cx="292483" cy="376333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774DD8-82AB-45E0-8A76-F01BF13FBCA2}"/>
              </a:ext>
            </a:extLst>
          </p:cNvPr>
          <p:cNvSpPr txBox="1"/>
          <p:nvPr/>
        </p:nvSpPr>
        <p:spPr>
          <a:xfrm rot="16200000">
            <a:off x="8951258" y="3634415"/>
            <a:ext cx="4036723" cy="101031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/>
              <a:t>Used for flawless migration to </a:t>
            </a:r>
            <a:r>
              <a:rPr lang="en-US" sz="2400" b="1" dirty="0"/>
              <a:t>Cosmos DB</a:t>
            </a:r>
          </a:p>
        </p:txBody>
      </p:sp>
    </p:spTree>
    <p:extLst>
      <p:ext uri="{BB962C8B-B14F-4D97-AF65-F5344CB8AC3E}">
        <p14:creationId xmlns:p14="http://schemas.microsoft.com/office/powerpoint/2010/main" val="150472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Standard clauses</a:t>
            </a:r>
          </a:p>
          <a:p>
            <a:pPr lvl="1"/>
            <a:r>
              <a:rPr lang="en-US" sz="3000" dirty="0"/>
              <a:t>SELECT, FROM, WHERE, ORDER BY, GROUP BY</a:t>
            </a:r>
          </a:p>
          <a:p>
            <a:r>
              <a:rPr lang="en-US" sz="3200" dirty="0"/>
              <a:t>Subqueries</a:t>
            </a:r>
          </a:p>
          <a:p>
            <a:r>
              <a:rPr lang="en-US" sz="3200" dirty="0"/>
              <a:t>Joins</a:t>
            </a:r>
          </a:p>
          <a:p>
            <a:r>
              <a:rPr lang="en-US" sz="3200" dirty="0"/>
              <a:t>Aggregate functions</a:t>
            </a:r>
          </a:p>
          <a:p>
            <a:pPr lvl="1"/>
            <a:r>
              <a:rPr lang="en-US" sz="3000" dirty="0"/>
              <a:t>COUNT, SUM, MIN, MAX, and AVG</a:t>
            </a:r>
          </a:p>
          <a:p>
            <a:r>
              <a:rPr lang="en-US" sz="3200" dirty="0"/>
              <a:t>Many system functions</a:t>
            </a:r>
          </a:p>
          <a:p>
            <a:pPr lvl="1"/>
            <a:r>
              <a:rPr lang="en-US" sz="3000" dirty="0"/>
              <a:t>ABS, ROUND, TRUNC, CONCAT, LEFT, TRIM, UPPER, 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Cosmos DB SQL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3D971-45F4-41D9-A9B7-646EAF91B4AF}"/>
              </a:ext>
            </a:extLst>
          </p:cNvPr>
          <p:cNvSpPr txBox="1"/>
          <p:nvPr/>
        </p:nvSpPr>
        <p:spPr>
          <a:xfrm>
            <a:off x="0" y="6249702"/>
            <a:ext cx="12192000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https://docs.microsoft.com/en-us/azure/cosmos-db/sql-query-getting-started</a:t>
            </a:r>
          </a:p>
        </p:txBody>
      </p:sp>
    </p:spTree>
    <p:extLst>
      <p:ext uri="{BB962C8B-B14F-4D97-AF65-F5344CB8AC3E}">
        <p14:creationId xmlns:p14="http://schemas.microsoft.com/office/powerpoint/2010/main" val="166133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31FC10-FE42-4411-B685-E67C03321D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A2DC94-428E-4EB1-9498-2259C4184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Cosmos DB Request Units (RUs)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0E860-1A98-4132-ADA9-842E4B4529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59F825-076D-4A18-8EAE-DA63D5315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90" y="1203494"/>
            <a:ext cx="9107931" cy="5273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29A979-5098-49B5-85DF-B5E37A7A5BEA}"/>
              </a:ext>
            </a:extLst>
          </p:cNvPr>
          <p:cNvSpPr txBox="1"/>
          <p:nvPr/>
        </p:nvSpPr>
        <p:spPr>
          <a:xfrm>
            <a:off x="0" y="6249702"/>
            <a:ext cx="12192000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https://docs.microsoft.com/en-us/azure/cosmos-db/request-units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82A293-BCE4-4EE5-80E5-D55A81FD5DB4}"/>
              </a:ext>
            </a:extLst>
          </p:cNvPr>
          <p:cNvSpPr/>
          <p:nvPr/>
        </p:nvSpPr>
        <p:spPr bwMode="auto">
          <a:xfrm>
            <a:off x="8783678" y="1245454"/>
            <a:ext cx="3307222" cy="794247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Serverless</a:t>
            </a: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or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Provisioned </a:t>
            </a:r>
          </a:p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Throughput </a:t>
            </a: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56AF83-8073-44BB-9B84-6255A753D26E}"/>
              </a:ext>
            </a:extLst>
          </p:cNvPr>
          <p:cNvSpPr/>
          <p:nvPr/>
        </p:nvSpPr>
        <p:spPr bwMode="auto">
          <a:xfrm>
            <a:off x="8783678" y="2259791"/>
            <a:ext cx="3307222" cy="794247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Throughput is provisioned in </a:t>
            </a:r>
          </a:p>
          <a:p>
            <a:pPr algn="ctr"/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increments of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 RUs / sec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8A2675-99D8-4F75-B760-23F7D0C59A0E}"/>
              </a:ext>
            </a:extLst>
          </p:cNvPr>
          <p:cNvSpPr/>
          <p:nvPr/>
        </p:nvSpPr>
        <p:spPr bwMode="auto">
          <a:xfrm>
            <a:off x="8783678" y="3274128"/>
            <a:ext cx="3307222" cy="794247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Throughput can be set on </a:t>
            </a:r>
          </a:p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Container</a:t>
            </a: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level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EFE6AC-438F-4575-A5DF-5AE19D52C3A2}"/>
              </a:ext>
            </a:extLst>
          </p:cNvPr>
          <p:cNvSpPr/>
          <p:nvPr/>
        </p:nvSpPr>
        <p:spPr bwMode="auto">
          <a:xfrm>
            <a:off x="8783678" y="4288465"/>
            <a:ext cx="3307222" cy="794247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RU = </a:t>
            </a:r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single 1 KB item read</a:t>
            </a:r>
          </a:p>
        </p:txBody>
      </p:sp>
    </p:spTree>
    <p:extLst>
      <p:ext uri="{BB962C8B-B14F-4D97-AF65-F5344CB8AC3E}">
        <p14:creationId xmlns:p14="http://schemas.microsoft.com/office/powerpoint/2010/main" val="425885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  <p:bldP spid="17" grpId="0" animBg="1"/>
      <p:bldP spid="19" grpId="0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A2DC94-428E-4EB1-9498-2259C4184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Cosmos DB Hierarchy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0E860-1A98-4132-ADA9-842E4B4529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9A979-5098-49B5-85DF-B5E37A7A5BEA}"/>
              </a:ext>
            </a:extLst>
          </p:cNvPr>
          <p:cNvSpPr txBox="1"/>
          <p:nvPr/>
        </p:nvSpPr>
        <p:spPr>
          <a:xfrm>
            <a:off x="0" y="6249702"/>
            <a:ext cx="12192000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https://docs.microsoft.com/en-us/azure/cosmos-db/databases-containers-items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0486EA-2BA5-4006-8402-B7D5FB16D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1" y="1363441"/>
            <a:ext cx="10649938" cy="47423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50544BF-188B-4921-AEDD-092AAE318D2A}"/>
              </a:ext>
            </a:extLst>
          </p:cNvPr>
          <p:cNvSpPr/>
          <p:nvPr/>
        </p:nvSpPr>
        <p:spPr bwMode="auto">
          <a:xfrm>
            <a:off x="3466797" y="1363441"/>
            <a:ext cx="2275241" cy="1025798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 to </a:t>
            </a:r>
            <a:r>
              <a:rPr lang="en-US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used </a:t>
            </a:r>
            <a:r>
              <a:rPr lang="en-US" sz="2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</a:t>
            </a: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 on Database Account level</a:t>
            </a:r>
          </a:p>
        </p:txBody>
      </p:sp>
    </p:spTree>
    <p:extLst>
      <p:ext uri="{BB962C8B-B14F-4D97-AF65-F5344CB8AC3E}">
        <p14:creationId xmlns:p14="http://schemas.microsoft.com/office/powerpoint/2010/main" val="371219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Practice: NoSQL Databases</a:t>
            </a:r>
            <a:endParaRPr lang="bg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1BDA3-1568-4FA9-867E-D3CB207F28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Azure Cosmos DB</a:t>
            </a:r>
            <a:endParaRPr lang="bg-BG" b="0" dirty="0"/>
          </a:p>
        </p:txBody>
      </p:sp>
    </p:spTree>
    <p:extLst>
      <p:ext uri="{BB962C8B-B14F-4D97-AF65-F5344CB8AC3E}">
        <p14:creationId xmlns:p14="http://schemas.microsoft.com/office/powerpoint/2010/main" val="179213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Analytics</a:t>
            </a:r>
            <a:endParaRPr lang="bg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1BDA3-1568-4FA9-867E-D3CB207F28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Azure Stream Analytics</a:t>
            </a:r>
            <a:endParaRPr lang="bg-BG" b="0" dirty="0"/>
          </a:p>
        </p:txBody>
      </p:sp>
    </p:spTree>
    <p:extLst>
      <p:ext uri="{BB962C8B-B14F-4D97-AF65-F5344CB8AC3E}">
        <p14:creationId xmlns:p14="http://schemas.microsoft.com/office/powerpoint/2010/main" val="291485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Progress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1218987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9A07C50-DB27-4B27-9564-E6E6CE66CE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0040677"/>
              </p:ext>
            </p:extLst>
          </p:nvPr>
        </p:nvGraphicFramePr>
        <p:xfrm>
          <a:off x="2436056" y="1530747"/>
          <a:ext cx="7319885" cy="4866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5654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Broad and important set of services</a:t>
            </a:r>
          </a:p>
          <a:p>
            <a:r>
              <a:rPr lang="en-US" sz="3200" dirty="0"/>
              <a:t>Typically, those are complex services that depend on others</a:t>
            </a:r>
          </a:p>
          <a:p>
            <a:r>
              <a:rPr lang="en-US" sz="3200" dirty="0"/>
              <a:t>Here we can find</a:t>
            </a:r>
          </a:p>
          <a:p>
            <a:pPr lvl="1"/>
            <a:r>
              <a:rPr lang="en-US" sz="3000" dirty="0"/>
              <a:t>Azure Synapse Analytics (formerly SQL Data Warehouse)</a:t>
            </a:r>
          </a:p>
          <a:p>
            <a:pPr lvl="1"/>
            <a:r>
              <a:rPr lang="en-US" sz="3000" dirty="0"/>
              <a:t>Azure Databricks</a:t>
            </a:r>
          </a:p>
          <a:p>
            <a:pPr lvl="1"/>
            <a:r>
              <a:rPr lang="en-US" sz="3000" dirty="0"/>
              <a:t>HDInsight clusters</a:t>
            </a:r>
          </a:p>
          <a:p>
            <a:pPr lvl="1"/>
            <a:r>
              <a:rPr lang="en-US" sz="3000" dirty="0" err="1"/>
              <a:t>PowerBI</a:t>
            </a:r>
            <a:r>
              <a:rPr lang="en-US" sz="3000" dirty="0"/>
              <a:t> Embedded</a:t>
            </a:r>
          </a:p>
          <a:p>
            <a:pPr lvl="1"/>
            <a:r>
              <a:rPr lang="en-US" sz="3000" dirty="0"/>
              <a:t>Stream Analytics jobs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Analytics Services</a:t>
            </a:r>
          </a:p>
        </p:txBody>
      </p:sp>
    </p:spTree>
    <p:extLst>
      <p:ext uri="{BB962C8B-B14F-4D97-AF65-F5344CB8AC3E}">
        <p14:creationId xmlns:p14="http://schemas.microsoft.com/office/powerpoint/2010/main" val="193476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latinLnBrk="0"/>
            <a:r>
              <a:rPr lang="en-US" sz="3200" b="1" dirty="0"/>
              <a:t>Real-time analytics </a:t>
            </a:r>
            <a:r>
              <a:rPr lang="en-US" sz="3200" dirty="0"/>
              <a:t>and complex </a:t>
            </a:r>
            <a:r>
              <a:rPr lang="en-US" sz="3200" b="1" dirty="0"/>
              <a:t>event-processing</a:t>
            </a:r>
            <a:r>
              <a:rPr lang="en-US" sz="3200" dirty="0"/>
              <a:t> engine</a:t>
            </a:r>
          </a:p>
          <a:p>
            <a:pPr latinLnBrk="0"/>
            <a:r>
              <a:rPr lang="en-US" sz="3200" dirty="0"/>
              <a:t>Designed to </a:t>
            </a:r>
            <a:r>
              <a:rPr lang="en-US" sz="3200" b="1" dirty="0"/>
              <a:t>analyze</a:t>
            </a:r>
            <a:r>
              <a:rPr lang="en-US" sz="3200" dirty="0"/>
              <a:t> and </a:t>
            </a:r>
            <a:r>
              <a:rPr lang="en-US" sz="3200" b="1" dirty="0"/>
              <a:t>process</a:t>
            </a:r>
            <a:r>
              <a:rPr lang="en-US" sz="3200" dirty="0"/>
              <a:t> high volumes of fast streaming data from </a:t>
            </a:r>
            <a:r>
              <a:rPr lang="en-US" sz="3200" b="1" dirty="0"/>
              <a:t>multiple sources </a:t>
            </a:r>
            <a:r>
              <a:rPr lang="en-US" sz="3200" dirty="0"/>
              <a:t>simultaneously</a:t>
            </a:r>
          </a:p>
          <a:p>
            <a:pPr latinLnBrk="0"/>
            <a:r>
              <a:rPr lang="en-US" sz="3200" dirty="0"/>
              <a:t>Sources include devices, sensors, clickstreams, social media feeds, and applications</a:t>
            </a:r>
          </a:p>
          <a:p>
            <a:pPr latinLnBrk="0"/>
            <a:r>
              <a:rPr lang="en-US" sz="3200" b="1" dirty="0"/>
              <a:t>Patterns</a:t>
            </a:r>
            <a:r>
              <a:rPr lang="en-US" sz="3200" dirty="0"/>
              <a:t> and </a:t>
            </a:r>
            <a:r>
              <a:rPr lang="en-US" sz="3200" b="1" dirty="0"/>
              <a:t>relationships</a:t>
            </a:r>
            <a:r>
              <a:rPr lang="en-US" sz="3200" dirty="0"/>
              <a:t> can be identified</a:t>
            </a:r>
          </a:p>
          <a:p>
            <a:pPr latinLnBrk="0"/>
            <a:r>
              <a:rPr lang="en-US" sz="3200" dirty="0"/>
              <a:t>Findings can be used to </a:t>
            </a:r>
            <a:r>
              <a:rPr lang="en-US" sz="3200" b="1" dirty="0"/>
              <a:t>trigger actions </a:t>
            </a:r>
            <a:r>
              <a:rPr lang="en-US" sz="3200" dirty="0"/>
              <a:t>and </a:t>
            </a:r>
            <a:r>
              <a:rPr lang="en-US" sz="3200" b="1" dirty="0"/>
              <a:t>initiate workflows </a:t>
            </a:r>
          </a:p>
          <a:p>
            <a:pPr latinLnBrk="0"/>
            <a:r>
              <a:rPr lang="en-US" sz="3200" dirty="0"/>
              <a:t>Supports </a:t>
            </a:r>
            <a:r>
              <a:rPr lang="en-US" sz="3200" b="1" dirty="0"/>
              <a:t>alerts</a:t>
            </a:r>
            <a:r>
              <a:rPr lang="en-US" sz="3200" dirty="0"/>
              <a:t>, feeding information to a </a:t>
            </a:r>
            <a:r>
              <a:rPr lang="en-US" sz="3200" b="1" dirty="0"/>
              <a:t>reporting tool</a:t>
            </a:r>
            <a:r>
              <a:rPr lang="en-US" sz="3200" dirty="0"/>
              <a:t>, or </a:t>
            </a:r>
            <a:r>
              <a:rPr lang="en-US" sz="3200" b="1" dirty="0"/>
              <a:t>storing</a:t>
            </a:r>
            <a:r>
              <a:rPr lang="en-US" sz="3200" dirty="0"/>
              <a:t> transformed data for later use</a:t>
            </a:r>
            <a:endParaRPr lang="en-US" sz="32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Stream Analytics (ASA)</a:t>
            </a:r>
          </a:p>
        </p:txBody>
      </p:sp>
    </p:spTree>
    <p:extLst>
      <p:ext uri="{BB962C8B-B14F-4D97-AF65-F5344CB8AC3E}">
        <p14:creationId xmlns:p14="http://schemas.microsoft.com/office/powerpoint/2010/main" val="246170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CD4D18-0571-4A14-9B93-9578ADF53D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3D971-45F4-41D9-A9B7-646EAF91B4AF}"/>
              </a:ext>
            </a:extLst>
          </p:cNvPr>
          <p:cNvSpPr txBox="1"/>
          <p:nvPr/>
        </p:nvSpPr>
        <p:spPr>
          <a:xfrm>
            <a:off x="0" y="6249702"/>
            <a:ext cx="12192000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https://docs.microsoft.com/en-us/azure/stream-analytics/stream-analytics-introduction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3CF7805-2826-46E6-8FB1-A5281794A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016"/>
            <a:ext cx="12192000" cy="513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0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640A32-CD78-4272-B630-6F0E344AA4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Units (SUs)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97A94B-671E-46C7-B706-13077F91703E}"/>
              </a:ext>
            </a:extLst>
          </p:cNvPr>
          <p:cNvSpPr txBox="1"/>
          <p:nvPr/>
        </p:nvSpPr>
        <p:spPr>
          <a:xfrm>
            <a:off x="0" y="6249702"/>
            <a:ext cx="12192000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https://docs.microsoft.com/en-us/azure/stream-analytics/stream-analytics-streaming-unit-consumption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C971F0-CD72-4361-A18D-25E3E99AFE47}"/>
              </a:ext>
            </a:extLst>
          </p:cNvPr>
          <p:cNvSpPr/>
          <p:nvPr/>
        </p:nvSpPr>
        <p:spPr bwMode="auto">
          <a:xfrm>
            <a:off x="3119636" y="2857435"/>
            <a:ext cx="5787727" cy="794247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Streaming Unit </a:t>
            </a:r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a blend of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A6E453-C840-43E9-B548-EA04FC515C0C}"/>
              </a:ext>
            </a:extLst>
          </p:cNvPr>
          <p:cNvSpPr/>
          <p:nvPr/>
        </p:nvSpPr>
        <p:spPr bwMode="auto">
          <a:xfrm>
            <a:off x="3119636" y="3846563"/>
            <a:ext cx="1815495" cy="794247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CPU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5A1F8-5652-4044-ADFE-D7424F16BF43}"/>
              </a:ext>
            </a:extLst>
          </p:cNvPr>
          <p:cNvSpPr/>
          <p:nvPr/>
        </p:nvSpPr>
        <p:spPr bwMode="auto">
          <a:xfrm>
            <a:off x="5105752" y="3846562"/>
            <a:ext cx="1815495" cy="794247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Memory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25B8A7-B1DD-4578-9431-933D5B778032}"/>
              </a:ext>
            </a:extLst>
          </p:cNvPr>
          <p:cNvSpPr/>
          <p:nvPr/>
        </p:nvSpPr>
        <p:spPr bwMode="auto">
          <a:xfrm>
            <a:off x="7091868" y="3846562"/>
            <a:ext cx="1815495" cy="794247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Throughput</a:t>
            </a:r>
          </a:p>
        </p:txBody>
      </p:sp>
    </p:spTree>
    <p:extLst>
      <p:ext uri="{BB962C8B-B14F-4D97-AF65-F5344CB8AC3E}">
        <p14:creationId xmlns:p14="http://schemas.microsoft.com/office/powerpoint/2010/main" val="297639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Standard clauses</a:t>
            </a:r>
          </a:p>
          <a:p>
            <a:pPr lvl="1"/>
            <a:r>
              <a:rPr lang="en-US" sz="3000" dirty="0"/>
              <a:t>SELECT, FROM, WHERE, GROUP BY, etc.</a:t>
            </a:r>
          </a:p>
          <a:p>
            <a:r>
              <a:rPr lang="en-US" sz="3200" dirty="0"/>
              <a:t>Built-in functions</a:t>
            </a:r>
          </a:p>
          <a:p>
            <a:pPr lvl="1"/>
            <a:r>
              <a:rPr lang="en-US" sz="3000" dirty="0"/>
              <a:t>COUNT, SUM, MIN, MAX, AVG, etc.</a:t>
            </a:r>
          </a:p>
          <a:p>
            <a:r>
              <a:rPr lang="en-US" sz="3200" dirty="0"/>
              <a:t>Time management</a:t>
            </a:r>
          </a:p>
          <a:p>
            <a:r>
              <a:rPr lang="en-US" sz="3200" dirty="0"/>
              <a:t>Windowing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Stream Analytics Query Language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3D971-45F4-41D9-A9B7-646EAF91B4AF}"/>
              </a:ext>
            </a:extLst>
          </p:cNvPr>
          <p:cNvSpPr txBox="1"/>
          <p:nvPr/>
        </p:nvSpPr>
        <p:spPr>
          <a:xfrm>
            <a:off x="0" y="6249702"/>
            <a:ext cx="12192000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https://docs.microsoft.com/en-us/stream-analytics-query/stream-analytics-query-language-reference</a:t>
            </a:r>
          </a:p>
        </p:txBody>
      </p:sp>
    </p:spTree>
    <p:extLst>
      <p:ext uri="{BB962C8B-B14F-4D97-AF65-F5344CB8AC3E}">
        <p14:creationId xmlns:p14="http://schemas.microsoft.com/office/powerpoint/2010/main" val="393576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atinLnBrk="0"/>
            <a:r>
              <a:rPr lang="en-US" sz="3200" dirty="0"/>
              <a:t>In real-time events processing, it is common to perform some </a:t>
            </a:r>
            <a:r>
              <a:rPr lang="en-US" sz="3200" b="1" dirty="0"/>
              <a:t>set-based computation</a:t>
            </a:r>
            <a:r>
              <a:rPr lang="en-US" sz="3200" dirty="0"/>
              <a:t> (aggregation) or other operations </a:t>
            </a:r>
            <a:r>
              <a:rPr lang="en-US" sz="3200" b="1" dirty="0"/>
              <a:t>over subsets of events</a:t>
            </a:r>
            <a:r>
              <a:rPr lang="en-US" sz="3200" dirty="0"/>
              <a:t> that fall </a:t>
            </a:r>
            <a:r>
              <a:rPr lang="en-US" sz="3200" b="1" dirty="0"/>
              <a:t>within some period of time</a:t>
            </a:r>
          </a:p>
          <a:p>
            <a:pPr latinLnBrk="0"/>
            <a:r>
              <a:rPr lang="en-US" sz="3200" dirty="0"/>
              <a:t>In Azure Stream Analytics, these subsets of events are defined through </a:t>
            </a:r>
            <a:r>
              <a:rPr lang="en-US" sz="3200" b="1" dirty="0"/>
              <a:t>windows</a:t>
            </a:r>
            <a:r>
              <a:rPr lang="en-US" sz="3200" dirty="0"/>
              <a:t> to represent groupings by time</a:t>
            </a:r>
          </a:p>
          <a:p>
            <a:pPr latinLnBrk="0"/>
            <a:r>
              <a:rPr lang="en-US" sz="3200" dirty="0"/>
              <a:t>There are five types of windows: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3D971-45F4-41D9-A9B7-646EAF91B4AF}"/>
              </a:ext>
            </a:extLst>
          </p:cNvPr>
          <p:cNvSpPr txBox="1"/>
          <p:nvPr/>
        </p:nvSpPr>
        <p:spPr>
          <a:xfrm>
            <a:off x="0" y="6249702"/>
            <a:ext cx="12192000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https://docs.microsoft.com/en-us/stream-analytics-query/windowing-azure-stream-analytics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505E0-B19B-485D-B68C-6685AB8F42BF}"/>
              </a:ext>
            </a:extLst>
          </p:cNvPr>
          <p:cNvSpPr/>
          <p:nvPr/>
        </p:nvSpPr>
        <p:spPr bwMode="auto">
          <a:xfrm>
            <a:off x="1163017" y="4873048"/>
            <a:ext cx="1815495" cy="794247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Tumbling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86077E-F6CD-40D9-8768-00FCE2EF3B94}"/>
              </a:ext>
            </a:extLst>
          </p:cNvPr>
          <p:cNvSpPr/>
          <p:nvPr/>
        </p:nvSpPr>
        <p:spPr bwMode="auto">
          <a:xfrm>
            <a:off x="3168914" y="4875375"/>
            <a:ext cx="1815495" cy="794247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Hopping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13198B-43C9-40CB-8289-84EDB5DF14AD}"/>
              </a:ext>
            </a:extLst>
          </p:cNvPr>
          <p:cNvSpPr/>
          <p:nvPr/>
        </p:nvSpPr>
        <p:spPr bwMode="auto">
          <a:xfrm>
            <a:off x="5174811" y="4875374"/>
            <a:ext cx="1815495" cy="794247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Sliding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96F3FE-1D59-4B02-A475-763A7F3C5FC1}"/>
              </a:ext>
            </a:extLst>
          </p:cNvPr>
          <p:cNvSpPr/>
          <p:nvPr/>
        </p:nvSpPr>
        <p:spPr bwMode="auto">
          <a:xfrm>
            <a:off x="7180708" y="4867628"/>
            <a:ext cx="1815495" cy="794247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Session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D4E79B-BD99-46D8-BBE3-5C65EEDD2226}"/>
              </a:ext>
            </a:extLst>
          </p:cNvPr>
          <p:cNvSpPr/>
          <p:nvPr/>
        </p:nvSpPr>
        <p:spPr bwMode="auto">
          <a:xfrm>
            <a:off x="9186605" y="4867628"/>
            <a:ext cx="1815495" cy="794247"/>
          </a:xfrm>
          <a:prstGeom prst="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Snapshot</a:t>
            </a:r>
            <a:endParaRPr lang="en-US" sz="2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456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Tumbling Window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3D971-45F4-41D9-A9B7-646EAF91B4AF}"/>
              </a:ext>
            </a:extLst>
          </p:cNvPr>
          <p:cNvSpPr txBox="1"/>
          <p:nvPr/>
        </p:nvSpPr>
        <p:spPr>
          <a:xfrm>
            <a:off x="0" y="6249702"/>
            <a:ext cx="12192000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https://docs.microsoft.com/en-us/stream-analytics-query/tumbling-window-azure-stream-analytics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6266C50-A080-4BB1-9B9C-8B116797B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618" y="1311186"/>
            <a:ext cx="8044764" cy="49709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406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Hopping Window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3D971-45F4-41D9-A9B7-646EAF91B4AF}"/>
              </a:ext>
            </a:extLst>
          </p:cNvPr>
          <p:cNvSpPr txBox="1"/>
          <p:nvPr/>
        </p:nvSpPr>
        <p:spPr>
          <a:xfrm>
            <a:off x="0" y="6249702"/>
            <a:ext cx="12192000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https://docs.microsoft.com/en-us/stream-analytics-query/hopping-window-azure-stream-analytics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6B7559-CF3A-4676-8E9E-8872C54BC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5" y="1443408"/>
            <a:ext cx="10884310" cy="460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3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3D971-45F4-41D9-A9B7-646EAF91B4AF}"/>
              </a:ext>
            </a:extLst>
          </p:cNvPr>
          <p:cNvSpPr txBox="1"/>
          <p:nvPr/>
        </p:nvSpPr>
        <p:spPr>
          <a:xfrm>
            <a:off x="0" y="6249702"/>
            <a:ext cx="12192000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https://docs.microsoft.com/en-us/stream-analytics-query/sliding-window-azure-stream-analytics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F5C6E1-623F-4935-AEBD-F0228D1D8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9" y="1203497"/>
            <a:ext cx="10894142" cy="504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8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Window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3D971-45F4-41D9-A9B7-646EAF91B4AF}"/>
              </a:ext>
            </a:extLst>
          </p:cNvPr>
          <p:cNvSpPr txBox="1"/>
          <p:nvPr/>
        </p:nvSpPr>
        <p:spPr>
          <a:xfrm>
            <a:off x="0" y="6249702"/>
            <a:ext cx="12192000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https://docs.microsoft.com/en-us/stream-analytics-query/session-window-azure-stream-analytics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8F1657-5248-4DE9-8484-517C7C886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2" y="1361127"/>
            <a:ext cx="11739716" cy="488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5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29B28C-47EF-4462-BD8A-2534909095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Previous Module (M2)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9D6304-113E-4387-B4AD-B5D71C46D4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998" b="0" dirty="0"/>
              <a:t>Quick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BC5447-024A-4A72-AAD7-39B06FD947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676" y="686514"/>
            <a:ext cx="3809008" cy="380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7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Snapshot Window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3D971-45F4-41D9-A9B7-646EAF91B4AF}"/>
              </a:ext>
            </a:extLst>
          </p:cNvPr>
          <p:cNvSpPr txBox="1"/>
          <p:nvPr/>
        </p:nvSpPr>
        <p:spPr>
          <a:xfrm>
            <a:off x="0" y="6249702"/>
            <a:ext cx="12192000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https://docs.microsoft.com/en-us/stream-analytics-query/snapshot-window-azure-stream-analytics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A6A6C9-8875-4B08-93B8-C4A8AF997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01" y="1791520"/>
            <a:ext cx="9690598" cy="394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Practice: Analytics</a:t>
            </a:r>
            <a:endParaRPr lang="bg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1BDA3-1568-4FA9-867E-D3CB207F28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Azure Stream Analytics</a:t>
            </a:r>
            <a:endParaRPr lang="bg-BG" b="0" dirty="0"/>
          </a:p>
        </p:txBody>
      </p:sp>
    </p:spTree>
    <p:extLst>
      <p:ext uri="{BB962C8B-B14F-4D97-AF65-F5344CB8AC3E}">
        <p14:creationId xmlns:p14="http://schemas.microsoft.com/office/powerpoint/2010/main" val="11775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0403" y="1419225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2925" y="1716111"/>
            <a:ext cx="8217528" cy="4681079"/>
          </a:xfrm>
        </p:spPr>
        <p:txBody>
          <a:bodyPr>
            <a:normAutofit/>
          </a:bodyPr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 latinLnBrk="0"/>
            <a:r>
              <a:rPr lang="en-US" sz="2400" dirty="0"/>
              <a:t>Multiple RDBMS offerings including MySQL, MariaDB and PostgreSQL</a:t>
            </a:r>
          </a:p>
          <a:p>
            <a:pPr lvl="0" latinLnBrk="0"/>
            <a:r>
              <a:rPr lang="en-US" sz="2400" dirty="0"/>
              <a:t>Azure SQL includes:</a:t>
            </a:r>
          </a:p>
          <a:p>
            <a:pPr lvl="1" latinLnBrk="0"/>
            <a:r>
              <a:rPr lang="en-US" sz="2000" dirty="0">
                <a:solidFill>
                  <a:schemeClr val="bg2"/>
                </a:solidFill>
              </a:rPr>
              <a:t>SQL databases</a:t>
            </a:r>
          </a:p>
          <a:p>
            <a:pPr lvl="1" latinLnBrk="0"/>
            <a:r>
              <a:rPr lang="en-US" sz="2000" dirty="0">
                <a:solidFill>
                  <a:schemeClr val="bg2"/>
                </a:solidFill>
              </a:rPr>
              <a:t>SQL managed instances</a:t>
            </a:r>
          </a:p>
          <a:p>
            <a:pPr lvl="1" latinLnBrk="0"/>
            <a:r>
              <a:rPr lang="en-US" sz="2000" dirty="0">
                <a:solidFill>
                  <a:schemeClr val="bg2"/>
                </a:solidFill>
              </a:rPr>
              <a:t>SQL virtual machines</a:t>
            </a:r>
          </a:p>
          <a:p>
            <a:pPr lvl="0" latinLnBrk="0"/>
            <a:r>
              <a:rPr lang="en-US" sz="2400" dirty="0"/>
              <a:t>Azure Cosmos DB is a multi-model NoSQL database</a:t>
            </a:r>
          </a:p>
          <a:p>
            <a:pPr latinLnBrk="0"/>
            <a:r>
              <a:rPr lang="en-US" sz="2400" dirty="0"/>
              <a:t>Azure Stream Analytics is a real-time analytics and complex event-processing engine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5647" y="3276600"/>
            <a:ext cx="2883428" cy="31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5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96206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">
            <a:extLst>
              <a:ext uri="{FF2B5EF4-FFF2-40B4-BE49-F238E27FC236}">
                <a16:creationId xmlns:a16="http://schemas.microsoft.com/office/drawing/2014/main" id="{1DA59687-2AA3-446B-9C8E-9FD7874E63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3" name="Superhosting">
            <a:hlinkClick r:id="rId3"/>
            <a:extLst>
              <a:ext uri="{FF2B5EF4-FFF2-40B4-BE49-F238E27FC236}">
                <a16:creationId xmlns:a16="http://schemas.microsoft.com/office/drawing/2014/main" id="{209EACB9-FC1D-4DCA-BC86-B0DD02312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674" y="5669707"/>
            <a:ext cx="6474561" cy="774293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2" name="Stemo">
            <a:hlinkClick r:id="rId5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1093778" y="5580622"/>
            <a:ext cx="2873046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2" name="Infragistics">
            <a:hlinkClick r:id="rId7"/>
            <a:extLst>
              <a:ext uri="{FF2B5EF4-FFF2-40B4-BE49-F238E27FC236}">
                <a16:creationId xmlns:a16="http://schemas.microsoft.com/office/drawing/2014/main" id="{B144A31B-0A04-458F-A3E8-FB087C51810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38016" y="4550361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3" name="Indeavr" descr="Ð ÐµÐ·ÑÐ»ÑÐ°Ñ Ñ Ð¸Ð·Ð¾Ð±ÑÐ°Ð¶ÐµÐ½Ð¸Ðµ Ð·Ð° indeavr">
            <a:hlinkClick r:id="rId9"/>
            <a:extLst>
              <a:ext uri="{FF2B5EF4-FFF2-40B4-BE49-F238E27FC236}">
                <a16:creationId xmlns:a16="http://schemas.microsoft.com/office/drawing/2014/main" id="{BCA470B5-EF7D-4607-9DBD-6D5DD869E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50766" y="4550361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Motion Software">
            <a:hlinkClick r:id="rId11"/>
            <a:extLst>
              <a:ext uri="{FF2B5EF4-FFF2-40B4-BE49-F238E27FC236}">
                <a16:creationId xmlns:a16="http://schemas.microsoft.com/office/drawing/2014/main" id="{6C36419A-8DCA-4C41-ACC6-107A967CC69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56727" y="3520099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Postbank">
            <a:hlinkClick r:id="rId13"/>
            <a:extLst>
              <a:ext uri="{FF2B5EF4-FFF2-40B4-BE49-F238E27FC236}">
                <a16:creationId xmlns:a16="http://schemas.microsoft.com/office/drawing/2014/main" id="{786DE91B-5838-4ABB-9599-9B9D5A72C832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6219373" y="3520099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martIT">
            <a:hlinkClick r:id="rId15"/>
            <a:extLst>
              <a:ext uri="{FF2B5EF4-FFF2-40B4-BE49-F238E27FC236}">
                <a16:creationId xmlns:a16="http://schemas.microsoft.com/office/drawing/2014/main" id="{EBCEF2BC-A3EC-41EB-A352-8F346A8B794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50767" y="3520099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Netpeak" descr="Ð ÐµÐ·ÑÐ»ÑÐ°Ñ Ñ Ð¸Ð·Ð¾Ð±ÑÐ°Ð¶ÐµÐ½Ð¸Ðµ Ð·Ð° netpeak">
            <a:hlinkClick r:id="rId17"/>
            <a:extLst>
              <a:ext uri="{FF2B5EF4-FFF2-40B4-BE49-F238E27FC236}">
                <a16:creationId xmlns:a16="http://schemas.microsoft.com/office/drawing/2014/main" id="{331D262B-A4E1-444E-91F0-CD0732950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13044" y="2489837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Sotware Group" descr="Ð ÐµÐ·ÑÐ»ÑÐ°Ñ Ñ Ð¸Ð·Ð¾Ð±ÑÐ°Ð¶ÐµÐ½Ð¸Ðµ Ð·Ð° software group">
            <a:hlinkClick r:id="rId19"/>
            <a:extLst>
              <a:ext uri="{FF2B5EF4-FFF2-40B4-BE49-F238E27FC236}">
                <a16:creationId xmlns:a16="http://schemas.microsoft.com/office/drawing/2014/main" id="{82BEFF31-0390-4708-9B87-CD5CA29F0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50767" y="2489837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Telenor">
            <a:hlinkClick r:id="rId21"/>
            <a:extLst>
              <a:ext uri="{FF2B5EF4-FFF2-40B4-BE49-F238E27FC236}">
                <a16:creationId xmlns:a16="http://schemas.microsoft.com/office/drawing/2014/main" id="{C8FB8C63-59CB-4A45-8529-96F047E7DDA8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57834" y="1459575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SB Tech">
            <a:hlinkClick r:id="rId23"/>
            <a:extLst>
              <a:ext uri="{FF2B5EF4-FFF2-40B4-BE49-F238E27FC236}">
                <a16:creationId xmlns:a16="http://schemas.microsoft.com/office/drawing/2014/main" id="{26832791-E415-4416-8C24-87B330830339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590147" y="1459575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XS Software">
            <a:hlinkClick r:id="rId25"/>
            <a:extLst>
              <a:ext uri="{FF2B5EF4-FFF2-40B4-BE49-F238E27FC236}">
                <a16:creationId xmlns:a16="http://schemas.microsoft.com/office/drawing/2014/main" id="{EE616F15-A212-4948-8C33-01A8B3540A1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50766" y="1459575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SoftUni Diamond Partners</a:t>
            </a:r>
            <a:endParaRPr lang="bg-BG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28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DF5E34AF-7064-4957-9286-B7A58DFE74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algn="r">
              <a:defRPr sz="10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Logos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2272" y="1933804"/>
            <a:ext cx="8227457" cy="4150196"/>
            <a:chOff x="1492446" y="2067924"/>
            <a:chExt cx="6811766" cy="343607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08C713-0228-4051-B23E-879B04312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2" name="Picture 11">
              <a:hlinkClick r:id="rId4"/>
              <a:extLst>
                <a:ext uri="{FF2B5EF4-FFF2-40B4-BE49-F238E27FC236}">
                  <a16:creationId xmlns:a16="http://schemas.microsoft.com/office/drawing/2014/main" id="{BFA766B8-8BBD-4F74-89B8-E81AF861C6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4" name="Picture 13">
              <a:hlinkClick r:id="rId6"/>
              <a:extLst>
                <a:ext uri="{FF2B5EF4-FFF2-40B4-BE49-F238E27FC236}">
                  <a16:creationId xmlns:a16="http://schemas.microsoft.com/office/drawing/2014/main" id="{0913EF2F-215E-4B4F-A9E0-2D7E3B0C5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6" name="Picture 15">
              <a:hlinkClick r:id="rId8"/>
              <a:extLst>
                <a:ext uri="{FF2B5EF4-FFF2-40B4-BE49-F238E27FC236}">
                  <a16:creationId xmlns:a16="http://schemas.microsoft.com/office/drawing/2014/main" id="{16A88256-1F6F-4AC2-AC84-DB3557011F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  <p:sp>
        <p:nvSpPr>
          <p:cNvPr id="444418" name="Slide Title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SoftUni Organizational Partners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1137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https://softuni.org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5312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34114123-C942-490F-A6BB-FD3CFFFE4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0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softuni.org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78951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Scaling and Templating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Network Security and Load Balancing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Storage Blobs and Files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Resource Access and Security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Monitoring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Costs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Covered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56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Module (M3)</a:t>
            </a:r>
            <a:endParaRPr lang="bg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1BDA3-1568-4FA9-867E-D3CB207F28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Topics</a:t>
            </a:r>
            <a:endParaRPr lang="bg-BG" b="0" dirty="0"/>
          </a:p>
        </p:txBody>
      </p:sp>
    </p:spTree>
    <p:extLst>
      <p:ext uri="{BB962C8B-B14F-4D97-AF65-F5344CB8AC3E}">
        <p14:creationId xmlns:p14="http://schemas.microsoft.com/office/powerpoint/2010/main" val="186221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Relational Databases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NoSQL Databases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Analytics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B5BB41-09D4-4E9F-8C80-EE8709171C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Relational Databases</a:t>
            </a:r>
            <a:endParaRPr lang="bg-B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1BDA3-1568-4FA9-867E-D3CB207F28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Azure Relational Database Offerings</a:t>
            </a:r>
            <a:endParaRPr lang="bg-BG" b="0" dirty="0"/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DC16-7C8F-4647-B097-E39063E1F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Azure Database for MariaDB</a:t>
            </a:r>
          </a:p>
          <a:p>
            <a:r>
              <a:rPr lang="en-US" sz="3200" dirty="0"/>
              <a:t>Azure Database for MySQL</a:t>
            </a:r>
          </a:p>
          <a:p>
            <a:r>
              <a:rPr lang="en-US" sz="3200" dirty="0"/>
              <a:t>Azure Database for PostgreSQL</a:t>
            </a:r>
          </a:p>
          <a:p>
            <a:r>
              <a:rPr lang="en-US" sz="3200" dirty="0"/>
              <a:t>Azure SQL Database</a:t>
            </a:r>
          </a:p>
          <a:p>
            <a:r>
              <a:rPr lang="en-US" sz="3200" dirty="0"/>
              <a:t>SQL Server on Virtual Machines</a:t>
            </a:r>
          </a:p>
          <a:p>
            <a:r>
              <a:rPr lang="en-US" sz="3200" dirty="0"/>
              <a:t>SQL Server Stretch Database</a:t>
            </a:r>
          </a:p>
          <a:p>
            <a:r>
              <a:rPr lang="en-US" sz="3200" dirty="0"/>
              <a:t>Azure SQL Database Edge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02113-46B5-44FF-AE34-AED42A801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Offerings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3D971-45F4-41D9-A9B7-646EAF91B4AF}"/>
              </a:ext>
            </a:extLst>
          </p:cNvPr>
          <p:cNvSpPr txBox="1"/>
          <p:nvPr/>
        </p:nvSpPr>
        <p:spPr>
          <a:xfrm>
            <a:off x="0" y="6249702"/>
            <a:ext cx="12192000" cy="50754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dirty="0"/>
              <a:t>https://azure.microsoft.com/en-us/product-categories/databases/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D6425227-6DD2-4515-9ABB-4B1D437099BE}"/>
              </a:ext>
            </a:extLst>
          </p:cNvPr>
          <p:cNvSpPr/>
          <p:nvPr/>
        </p:nvSpPr>
        <p:spPr>
          <a:xfrm>
            <a:off x="6410739" y="3359424"/>
            <a:ext cx="389185" cy="2415209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524141-EABF-4559-96BB-4A0989697A49}"/>
              </a:ext>
            </a:extLst>
          </p:cNvPr>
          <p:cNvSpPr txBox="1"/>
          <p:nvPr/>
        </p:nvSpPr>
        <p:spPr>
          <a:xfrm>
            <a:off x="6990326" y="4200659"/>
            <a:ext cx="2240545" cy="73273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dirty="0"/>
              <a:t>Azure SQL*</a:t>
            </a:r>
          </a:p>
        </p:txBody>
      </p:sp>
    </p:spTree>
    <p:extLst>
      <p:ext uri="{BB962C8B-B14F-4D97-AF65-F5344CB8AC3E}">
        <p14:creationId xmlns:p14="http://schemas.microsoft.com/office/powerpoint/2010/main" val="271346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  <p:bldP spid="2" grpId="0" animBg="1"/>
      <p:bldP spid="3" grpId="0"/>
    </p:bldLst>
  </p:timing>
</p:sld>
</file>

<file path=ppt/theme/theme1.xml><?xml version="1.0" encoding="utf-8"?>
<a:theme xmlns:a="http://schemas.openxmlformats.org/drawingml/2006/main" name="1_SoftUni3_1">
  <a:themeElements>
    <a:clrScheme name="Custom 1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4.xml><?xml version="1.0" encoding="utf-8"?>
<a:theme xmlns:a="http://schemas.openxmlformats.org/drawingml/2006/main" name="2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5.xml><?xml version="1.0" encoding="utf-8"?>
<a:theme xmlns:a="http://schemas.openxmlformats.org/drawingml/2006/main" name="3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7022</TotalTime>
  <Words>1945</Words>
  <Application>Microsoft Office PowerPoint</Application>
  <PresentationFormat>Widescreen</PresentationFormat>
  <Paragraphs>316</Paragraphs>
  <Slides>47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Calibri</vt:lpstr>
      <vt:lpstr>Consolas</vt:lpstr>
      <vt:lpstr>Wingdings</vt:lpstr>
      <vt:lpstr>Wingdings 2</vt:lpstr>
      <vt:lpstr>1_SoftUni3_1</vt:lpstr>
      <vt:lpstr>SoftUni</vt:lpstr>
      <vt:lpstr>1_SoftUni</vt:lpstr>
      <vt:lpstr>2_SoftUni3_1</vt:lpstr>
      <vt:lpstr>3_SoftUni3_1</vt:lpstr>
      <vt:lpstr>Azure Databases and Analytics</vt:lpstr>
      <vt:lpstr>Have a Questions?</vt:lpstr>
      <vt:lpstr>Homework Progress</vt:lpstr>
      <vt:lpstr>PowerPoint Presentation</vt:lpstr>
      <vt:lpstr>What We Covered</vt:lpstr>
      <vt:lpstr>PowerPoint Presentation</vt:lpstr>
      <vt:lpstr>Table of Contents</vt:lpstr>
      <vt:lpstr>PowerPoint Presentation</vt:lpstr>
      <vt:lpstr>Multiple Offerings</vt:lpstr>
      <vt:lpstr>Azure SQL</vt:lpstr>
      <vt:lpstr>Purchasing Models</vt:lpstr>
      <vt:lpstr>Service Tiers*</vt:lpstr>
      <vt:lpstr>Tools</vt:lpstr>
      <vt:lpstr>PowerPoint Presentation</vt:lpstr>
      <vt:lpstr>PowerPoint Presentation</vt:lpstr>
      <vt:lpstr>Before NoSQL Databases</vt:lpstr>
      <vt:lpstr>NoSQL Databases</vt:lpstr>
      <vt:lpstr>NoSQL Types: Key-Value</vt:lpstr>
      <vt:lpstr>NoSQL Types: Document</vt:lpstr>
      <vt:lpstr>NoSQL Types: Column Store</vt:lpstr>
      <vt:lpstr>NoSQL Types: Graph</vt:lpstr>
      <vt:lpstr>Azure Cosmos DB</vt:lpstr>
      <vt:lpstr>A Picture is Worth a Thousand Words</vt:lpstr>
      <vt:lpstr>Azure Cosmos DB Supported APIs</vt:lpstr>
      <vt:lpstr>Azure Cosmos DB SQL</vt:lpstr>
      <vt:lpstr>Azure Cosmos DB Request Units (RUs)</vt:lpstr>
      <vt:lpstr>Azure Cosmos DB Hierarchy</vt:lpstr>
      <vt:lpstr>PowerPoint Presentation</vt:lpstr>
      <vt:lpstr>PowerPoint Presentation</vt:lpstr>
      <vt:lpstr>Azure Analytics Services</vt:lpstr>
      <vt:lpstr>Azure Stream Analytics (ASA)</vt:lpstr>
      <vt:lpstr>The Big Picture</vt:lpstr>
      <vt:lpstr>Streaming Units (SUs)</vt:lpstr>
      <vt:lpstr>Azure Stream Analytics Query Language</vt:lpstr>
      <vt:lpstr>Windowing</vt:lpstr>
      <vt:lpstr>Tumbling Window</vt:lpstr>
      <vt:lpstr>Hopping Window</vt:lpstr>
      <vt:lpstr>Sliding Window</vt:lpstr>
      <vt:lpstr>Session Window</vt:lpstr>
      <vt:lpstr>Snapshot Window</vt:lpstr>
      <vt:lpstr>PowerPoint Presentation</vt:lpstr>
      <vt:lpstr>Summary</vt:lpstr>
      <vt:lpstr>Questions?</vt:lpstr>
      <vt:lpstr>SoftUni Diamond Partners</vt:lpstr>
      <vt:lpstr>SoftUni Organizational Partners</vt:lpstr>
      <vt:lpstr>License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AzE - M3 - Slides - Databases and Analytics</dc:title>
  <dc:creator>Software University Foundation</dc:creator>
  <cp:keywords>Software University, SoftUni, programming, coding, software development, education, training, course</cp:keywords>
  <cp:lastModifiedBy>Dimitar Zahariev</cp:lastModifiedBy>
  <cp:revision>80</cp:revision>
  <dcterms:created xsi:type="dcterms:W3CDTF">2018-05-23T13:08:44Z</dcterms:created>
  <dcterms:modified xsi:type="dcterms:W3CDTF">2021-03-29T14:06:05Z</dcterms:modified>
  <cp:category>computer programming, programming</cp:category>
</cp:coreProperties>
</file>